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notesSlides/notesSlide6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7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0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8"/>
  </p:notesMasterIdLst>
  <p:sldIdLst>
    <p:sldId id="478" r:id="rId2"/>
    <p:sldId id="263" r:id="rId3"/>
    <p:sldId id="259" r:id="rId4"/>
    <p:sldId id="479" r:id="rId5"/>
    <p:sldId id="480" r:id="rId6"/>
    <p:sldId id="481" r:id="rId7"/>
    <p:sldId id="482" r:id="rId8"/>
    <p:sldId id="485" r:id="rId9"/>
    <p:sldId id="483" r:id="rId10"/>
    <p:sldId id="484" r:id="rId11"/>
    <p:sldId id="261" r:id="rId12"/>
    <p:sldId id="489" r:id="rId13"/>
    <p:sldId id="268" r:id="rId14"/>
    <p:sldId id="487" r:id="rId15"/>
    <p:sldId id="488" r:id="rId16"/>
    <p:sldId id="269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7" autoAdjust="0"/>
    <p:restoredTop sz="94660"/>
  </p:normalViewPr>
  <p:slideViewPr>
    <p:cSldViewPr>
      <p:cViewPr varScale="1">
        <p:scale>
          <a:sx n="80" d="100"/>
          <a:sy n="80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3CD32-5BD7-1F49-9310-275231CDF82D}" type="doc">
      <dgm:prSet loTypeId="urn:microsoft.com/office/officeart/2005/8/layout/hierarchy1" loCatId="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6191B4D-DB37-9145-951F-703C3E5C302A}">
      <dgm:prSet phldrT="[Text]"/>
      <dgm:spPr/>
      <dgm:t>
        <a:bodyPr/>
        <a:lstStyle/>
        <a:p>
          <a:r>
            <a:rPr lang="en-US" dirty="0" smtClean="0"/>
            <a:t>all</a:t>
          </a:r>
        </a:p>
        <a:p>
          <a:r>
            <a:rPr lang="en-US" dirty="0" smtClean="0"/>
            <a:t>3</a:t>
          </a:r>
          <a:r>
            <a:rPr lang="en-US" i="1" dirty="0" smtClean="0"/>
            <a:t>n</a:t>
          </a:r>
          <a:r>
            <a:rPr lang="en-US" dirty="0" smtClean="0"/>
            <a:t>+3</a:t>
          </a:r>
          <a:r>
            <a:rPr lang="en-US" i="1" dirty="0" smtClean="0"/>
            <a:t>N</a:t>
          </a:r>
          <a:endParaRPr lang="en-US" i="1" dirty="0"/>
        </a:p>
      </dgm:t>
    </dgm:pt>
    <dgm:pt modelId="{D08E71EA-06D1-6643-9F0E-340176979FA8}" type="parTrans" cxnId="{301EF4CB-FE19-7642-8BC2-41D3F83AE19F}">
      <dgm:prSet/>
      <dgm:spPr/>
      <dgm:t>
        <a:bodyPr/>
        <a:lstStyle/>
        <a:p>
          <a:endParaRPr lang="en-US"/>
        </a:p>
      </dgm:t>
    </dgm:pt>
    <dgm:pt modelId="{610BEBF2-149B-4F44-B344-7E563386686B}" type="sibTrans" cxnId="{301EF4CB-FE19-7642-8BC2-41D3F83AE19F}">
      <dgm:prSet/>
      <dgm:spPr/>
      <dgm:t>
        <a:bodyPr/>
        <a:lstStyle/>
        <a:p>
          <a:endParaRPr lang="en-US"/>
        </a:p>
      </dgm:t>
    </dgm:pt>
    <dgm:pt modelId="{64E60472-635C-0945-BCB0-4441CD0BADCB}">
      <dgm:prSet phldrT="[Text]"/>
      <dgm:spPr/>
      <dgm:t>
        <a:bodyPr/>
        <a:lstStyle/>
        <a:p>
          <a:r>
            <a:rPr lang="en-US" dirty="0" smtClean="0"/>
            <a:t>electronic</a:t>
          </a:r>
        </a:p>
        <a:p>
          <a:r>
            <a:rPr lang="en-US" dirty="0" smtClean="0"/>
            <a:t>3</a:t>
          </a:r>
          <a:r>
            <a:rPr lang="en-US" i="1" dirty="0" smtClean="0"/>
            <a:t>n</a:t>
          </a:r>
          <a:endParaRPr lang="en-US" i="1" dirty="0"/>
        </a:p>
      </dgm:t>
    </dgm:pt>
    <dgm:pt modelId="{06E30EBC-88DD-CD42-9169-06E2A511F498}" type="parTrans" cxnId="{77730A2A-A869-0043-B180-5B65732C0C29}">
      <dgm:prSet/>
      <dgm:spPr/>
      <dgm:t>
        <a:bodyPr/>
        <a:lstStyle/>
        <a:p>
          <a:endParaRPr lang="en-US"/>
        </a:p>
      </dgm:t>
    </dgm:pt>
    <dgm:pt modelId="{3B55247F-444B-8B47-996E-06F1CB4C616B}" type="sibTrans" cxnId="{77730A2A-A869-0043-B180-5B65732C0C29}">
      <dgm:prSet/>
      <dgm:spPr/>
      <dgm:t>
        <a:bodyPr/>
        <a:lstStyle/>
        <a:p>
          <a:endParaRPr lang="en-US"/>
        </a:p>
      </dgm:t>
    </dgm:pt>
    <dgm:pt modelId="{767B8DFC-D984-0645-ADAB-2D82BE85713C}">
      <dgm:prSet phldrT="[Text]"/>
      <dgm:spPr/>
      <dgm:t>
        <a:bodyPr/>
        <a:lstStyle/>
        <a:p>
          <a:r>
            <a:rPr lang="en-US" dirty="0" smtClean="0"/>
            <a:t>nuclear</a:t>
          </a:r>
        </a:p>
        <a:p>
          <a:r>
            <a:rPr lang="en-US" dirty="0" smtClean="0"/>
            <a:t>3</a:t>
          </a:r>
          <a:r>
            <a:rPr lang="en-US" i="1" dirty="0" smtClean="0"/>
            <a:t>N</a:t>
          </a:r>
          <a:endParaRPr lang="en-US" i="1" dirty="0"/>
        </a:p>
      </dgm:t>
    </dgm:pt>
    <dgm:pt modelId="{A3945E06-AB6C-C540-855A-C8BDC1D3B7E3}" type="parTrans" cxnId="{4F0BBCDC-20F6-2548-99BC-EF3DBBE65506}">
      <dgm:prSet/>
      <dgm:spPr/>
      <dgm:t>
        <a:bodyPr/>
        <a:lstStyle/>
        <a:p>
          <a:endParaRPr lang="en-US"/>
        </a:p>
      </dgm:t>
    </dgm:pt>
    <dgm:pt modelId="{181D8DD4-01AC-0F44-B823-30F9B13E0CC7}" type="sibTrans" cxnId="{4F0BBCDC-20F6-2548-99BC-EF3DBBE65506}">
      <dgm:prSet/>
      <dgm:spPr/>
      <dgm:t>
        <a:bodyPr/>
        <a:lstStyle/>
        <a:p>
          <a:endParaRPr lang="en-US"/>
        </a:p>
      </dgm:t>
    </dgm:pt>
    <dgm:pt modelId="{7B5DB6DB-8B3C-0949-8A48-54F193212849}">
      <dgm:prSet phldrT="[Text]"/>
      <dgm:spPr/>
      <dgm:t>
        <a:bodyPr/>
        <a:lstStyle/>
        <a:p>
          <a:r>
            <a:rPr lang="en-US" dirty="0" smtClean="0"/>
            <a:t>translational</a:t>
          </a:r>
        </a:p>
        <a:p>
          <a:r>
            <a:rPr lang="en-US" dirty="0" smtClean="0"/>
            <a:t>3</a:t>
          </a:r>
          <a:endParaRPr lang="en-US" dirty="0"/>
        </a:p>
      </dgm:t>
    </dgm:pt>
    <dgm:pt modelId="{F39ADEE4-AAC6-7E4B-9259-843D98A3CAF8}" type="parTrans" cxnId="{93879B9C-83C1-FF4B-83A9-245594A9F815}">
      <dgm:prSet/>
      <dgm:spPr/>
      <dgm:t>
        <a:bodyPr/>
        <a:lstStyle/>
        <a:p>
          <a:endParaRPr lang="en-US"/>
        </a:p>
      </dgm:t>
    </dgm:pt>
    <dgm:pt modelId="{3CEE062C-F5F9-D549-8B0C-9B67601646B1}" type="sibTrans" cxnId="{93879B9C-83C1-FF4B-83A9-245594A9F815}">
      <dgm:prSet/>
      <dgm:spPr/>
      <dgm:t>
        <a:bodyPr/>
        <a:lstStyle/>
        <a:p>
          <a:endParaRPr lang="en-US"/>
        </a:p>
      </dgm:t>
    </dgm:pt>
    <dgm:pt modelId="{E5C15C44-926B-C54F-BE0E-03861C1A9C4D}">
      <dgm:prSet phldrT="[Text]"/>
      <dgm:spPr/>
      <dgm:t>
        <a:bodyPr/>
        <a:lstStyle/>
        <a:p>
          <a:r>
            <a:rPr lang="en-US" dirty="0" smtClean="0"/>
            <a:t>relative</a:t>
          </a:r>
        </a:p>
        <a:p>
          <a:r>
            <a:rPr lang="en-US" dirty="0" smtClean="0"/>
            <a:t>3</a:t>
          </a:r>
          <a:r>
            <a:rPr lang="en-US" i="1" dirty="0" smtClean="0"/>
            <a:t>N</a:t>
          </a:r>
          <a:r>
            <a:rPr lang="en-US" dirty="0" smtClean="0"/>
            <a:t>−3</a:t>
          </a:r>
          <a:endParaRPr lang="en-US" dirty="0"/>
        </a:p>
      </dgm:t>
    </dgm:pt>
    <dgm:pt modelId="{29D1535F-D374-3747-B18E-601E8C1A3254}" type="parTrans" cxnId="{CFA03E85-AC57-D343-825C-60B4047F5F3D}">
      <dgm:prSet/>
      <dgm:spPr/>
      <dgm:t>
        <a:bodyPr/>
        <a:lstStyle/>
        <a:p>
          <a:endParaRPr lang="en-US"/>
        </a:p>
      </dgm:t>
    </dgm:pt>
    <dgm:pt modelId="{6AF6FAB1-4493-6449-86C3-6C20D0B9EAB5}" type="sibTrans" cxnId="{CFA03E85-AC57-D343-825C-60B4047F5F3D}">
      <dgm:prSet/>
      <dgm:spPr/>
      <dgm:t>
        <a:bodyPr/>
        <a:lstStyle/>
        <a:p>
          <a:endParaRPr lang="en-US"/>
        </a:p>
      </dgm:t>
    </dgm:pt>
    <dgm:pt modelId="{8612506D-C172-A44F-A355-A1330018674D}">
      <dgm:prSet phldrT="[Text]"/>
      <dgm:spPr/>
      <dgm:t>
        <a:bodyPr/>
        <a:lstStyle/>
        <a:p>
          <a:r>
            <a:rPr lang="en-US" dirty="0" smtClean="0"/>
            <a:t>rotational</a:t>
          </a:r>
        </a:p>
        <a:p>
          <a:r>
            <a:rPr lang="en-US" dirty="0" smtClean="0"/>
            <a:t>3 or 2</a:t>
          </a:r>
          <a:endParaRPr lang="en-US" dirty="0"/>
        </a:p>
      </dgm:t>
    </dgm:pt>
    <dgm:pt modelId="{19FE0318-F262-EC4B-AB99-B802C134A3DA}" type="parTrans" cxnId="{5800CF2C-C972-8E4C-B20E-7DEE65D9D7E1}">
      <dgm:prSet/>
      <dgm:spPr/>
      <dgm:t>
        <a:bodyPr/>
        <a:lstStyle/>
        <a:p>
          <a:endParaRPr lang="en-US"/>
        </a:p>
      </dgm:t>
    </dgm:pt>
    <dgm:pt modelId="{DFD260A4-F7CB-D045-9C3A-F60C2462B6DA}" type="sibTrans" cxnId="{5800CF2C-C972-8E4C-B20E-7DEE65D9D7E1}">
      <dgm:prSet/>
      <dgm:spPr/>
      <dgm:t>
        <a:bodyPr/>
        <a:lstStyle/>
        <a:p>
          <a:endParaRPr lang="en-US"/>
        </a:p>
      </dgm:t>
    </dgm:pt>
    <dgm:pt modelId="{395A89C8-2B93-EA4E-8D8E-C82F5E4E3501}">
      <dgm:prSet phldrT="[Text]"/>
      <dgm:spPr/>
      <dgm:t>
        <a:bodyPr/>
        <a:lstStyle/>
        <a:p>
          <a:r>
            <a:rPr lang="en-US" dirty="0" smtClean="0"/>
            <a:t>vibrational</a:t>
          </a:r>
        </a:p>
        <a:p>
          <a:r>
            <a:rPr lang="en-US" dirty="0" smtClean="0"/>
            <a:t>3</a:t>
          </a:r>
          <a:r>
            <a:rPr lang="en-US" i="1" dirty="0" smtClean="0"/>
            <a:t>N</a:t>
          </a:r>
          <a:r>
            <a:rPr lang="en-US" dirty="0" smtClean="0"/>
            <a:t>−6 or 3</a:t>
          </a:r>
          <a:r>
            <a:rPr lang="en-US" i="1" dirty="0" smtClean="0"/>
            <a:t>N</a:t>
          </a:r>
          <a:r>
            <a:rPr lang="en-US" dirty="0" smtClean="0"/>
            <a:t>−5</a:t>
          </a:r>
          <a:endParaRPr lang="en-US" dirty="0"/>
        </a:p>
      </dgm:t>
    </dgm:pt>
    <dgm:pt modelId="{DE1591E1-DB6A-554C-97C1-4CC966E8C935}" type="parTrans" cxnId="{E18891C7-BB00-8940-B617-3BDDCD6A2C65}">
      <dgm:prSet/>
      <dgm:spPr/>
      <dgm:t>
        <a:bodyPr/>
        <a:lstStyle/>
        <a:p>
          <a:endParaRPr lang="en-US"/>
        </a:p>
      </dgm:t>
    </dgm:pt>
    <dgm:pt modelId="{C9E33671-3F74-084C-ACEF-4D4D50AFA347}" type="sibTrans" cxnId="{E18891C7-BB00-8940-B617-3BDDCD6A2C65}">
      <dgm:prSet/>
      <dgm:spPr/>
      <dgm:t>
        <a:bodyPr/>
        <a:lstStyle/>
        <a:p>
          <a:endParaRPr lang="en-US"/>
        </a:p>
      </dgm:t>
    </dgm:pt>
    <dgm:pt modelId="{832712A5-ADE9-364F-96BC-C08544F58C89}" type="pres">
      <dgm:prSet presAssocID="{97D3CD32-5BD7-1F49-9310-275231CDF8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0AA18D2-264D-EA41-A121-37D9022E1310}" type="pres">
      <dgm:prSet presAssocID="{D6191B4D-DB37-9145-951F-703C3E5C302A}" presName="hierRoot1" presStyleCnt="0"/>
      <dgm:spPr/>
    </dgm:pt>
    <dgm:pt modelId="{D7FC32FC-EC27-BB42-8F45-C21888FCD1CA}" type="pres">
      <dgm:prSet presAssocID="{D6191B4D-DB37-9145-951F-703C3E5C302A}" presName="composite" presStyleCnt="0"/>
      <dgm:spPr/>
    </dgm:pt>
    <dgm:pt modelId="{71206295-F9B8-8F47-9F09-6D75F00B0333}" type="pres">
      <dgm:prSet presAssocID="{D6191B4D-DB37-9145-951F-703C3E5C302A}" presName="background" presStyleLbl="node0" presStyleIdx="0" presStyleCnt="1"/>
      <dgm:spPr/>
    </dgm:pt>
    <dgm:pt modelId="{E0527F48-F631-9C49-B895-399D0C7F6B40}" type="pres">
      <dgm:prSet presAssocID="{D6191B4D-DB37-9145-951F-703C3E5C302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BBE066-E9A4-AF41-B37D-85F2C6AFDBAB}" type="pres">
      <dgm:prSet presAssocID="{D6191B4D-DB37-9145-951F-703C3E5C302A}" presName="hierChild2" presStyleCnt="0"/>
      <dgm:spPr/>
    </dgm:pt>
    <dgm:pt modelId="{FBEA83E8-218F-174C-A064-0D8C4A20529D}" type="pres">
      <dgm:prSet presAssocID="{06E30EBC-88DD-CD42-9169-06E2A511F49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23D8053-9E6B-9B4C-8287-CEFAEE0DB41E}" type="pres">
      <dgm:prSet presAssocID="{64E60472-635C-0945-BCB0-4441CD0BADCB}" presName="hierRoot2" presStyleCnt="0"/>
      <dgm:spPr/>
    </dgm:pt>
    <dgm:pt modelId="{08C942AD-89B6-9E4F-9EF8-2CEA1BBA8192}" type="pres">
      <dgm:prSet presAssocID="{64E60472-635C-0945-BCB0-4441CD0BADCB}" presName="composite2" presStyleCnt="0"/>
      <dgm:spPr/>
    </dgm:pt>
    <dgm:pt modelId="{6739FA50-51EC-C649-ABFC-D2BB8D75E146}" type="pres">
      <dgm:prSet presAssocID="{64E60472-635C-0945-BCB0-4441CD0BADCB}" presName="background2" presStyleLbl="node2" presStyleIdx="0" presStyleCnt="2"/>
      <dgm:spPr/>
    </dgm:pt>
    <dgm:pt modelId="{198E8DA7-8A31-4B41-859A-C5A0363DA9C8}" type="pres">
      <dgm:prSet presAssocID="{64E60472-635C-0945-BCB0-4441CD0BADC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10314C-FD1D-8F4C-8623-1161EDF65881}" type="pres">
      <dgm:prSet presAssocID="{64E60472-635C-0945-BCB0-4441CD0BADCB}" presName="hierChild3" presStyleCnt="0"/>
      <dgm:spPr/>
    </dgm:pt>
    <dgm:pt modelId="{B550321C-1F4C-D14D-A7D8-A392947DCFD2}" type="pres">
      <dgm:prSet presAssocID="{A3945E06-AB6C-C540-855A-C8BDC1D3B7E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963659A-B5A6-9247-ACD6-90F8C8DA0295}" type="pres">
      <dgm:prSet presAssocID="{767B8DFC-D984-0645-ADAB-2D82BE85713C}" presName="hierRoot2" presStyleCnt="0"/>
      <dgm:spPr/>
    </dgm:pt>
    <dgm:pt modelId="{D9D8AD71-BC57-EF4D-AEAE-E52092450115}" type="pres">
      <dgm:prSet presAssocID="{767B8DFC-D984-0645-ADAB-2D82BE85713C}" presName="composite2" presStyleCnt="0"/>
      <dgm:spPr/>
    </dgm:pt>
    <dgm:pt modelId="{5126ACCF-F77E-9441-8ADA-475B0C639B4F}" type="pres">
      <dgm:prSet presAssocID="{767B8DFC-D984-0645-ADAB-2D82BE85713C}" presName="background2" presStyleLbl="node2" presStyleIdx="1" presStyleCnt="2"/>
      <dgm:spPr/>
    </dgm:pt>
    <dgm:pt modelId="{797DF53D-D09C-CF4F-9E3B-54FFCB756650}" type="pres">
      <dgm:prSet presAssocID="{767B8DFC-D984-0645-ADAB-2D82BE85713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83402E-63D4-EA49-B42F-3CD61B96F9E1}" type="pres">
      <dgm:prSet presAssocID="{767B8DFC-D984-0645-ADAB-2D82BE85713C}" presName="hierChild3" presStyleCnt="0"/>
      <dgm:spPr/>
    </dgm:pt>
    <dgm:pt modelId="{CB4C8B2C-D1A1-1A48-8A10-56696FD7D758}" type="pres">
      <dgm:prSet presAssocID="{F39ADEE4-AAC6-7E4B-9259-843D98A3CAF8}" presName="Name17" presStyleLbl="parChTrans1D3" presStyleIdx="0" presStyleCnt="2"/>
      <dgm:spPr/>
      <dgm:t>
        <a:bodyPr/>
        <a:lstStyle/>
        <a:p>
          <a:endParaRPr lang="en-US"/>
        </a:p>
      </dgm:t>
    </dgm:pt>
    <dgm:pt modelId="{DBC800E9-2FBA-FF4A-9314-12A95364D562}" type="pres">
      <dgm:prSet presAssocID="{7B5DB6DB-8B3C-0949-8A48-54F193212849}" presName="hierRoot3" presStyleCnt="0"/>
      <dgm:spPr/>
    </dgm:pt>
    <dgm:pt modelId="{A82C8164-A54D-D147-86FB-38EC91AC6A14}" type="pres">
      <dgm:prSet presAssocID="{7B5DB6DB-8B3C-0949-8A48-54F193212849}" presName="composite3" presStyleCnt="0"/>
      <dgm:spPr/>
    </dgm:pt>
    <dgm:pt modelId="{3D340288-916B-E14E-8876-F6D89B81AD5F}" type="pres">
      <dgm:prSet presAssocID="{7B5DB6DB-8B3C-0949-8A48-54F193212849}" presName="background3" presStyleLbl="node3" presStyleIdx="0" presStyleCnt="2"/>
      <dgm:spPr/>
    </dgm:pt>
    <dgm:pt modelId="{521A1EB6-D50C-DE46-A47C-2CFF97A4BEBC}" type="pres">
      <dgm:prSet presAssocID="{7B5DB6DB-8B3C-0949-8A48-54F193212849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D7A399-DD11-0C4B-91B4-D5E95545B1C6}" type="pres">
      <dgm:prSet presAssocID="{7B5DB6DB-8B3C-0949-8A48-54F193212849}" presName="hierChild4" presStyleCnt="0"/>
      <dgm:spPr/>
    </dgm:pt>
    <dgm:pt modelId="{B11CCF9C-1D37-0B44-95F5-8636F066589B}" type="pres">
      <dgm:prSet presAssocID="{29D1535F-D374-3747-B18E-601E8C1A3254}" presName="Name17" presStyleLbl="parChTrans1D3" presStyleIdx="1" presStyleCnt="2"/>
      <dgm:spPr/>
      <dgm:t>
        <a:bodyPr/>
        <a:lstStyle/>
        <a:p>
          <a:endParaRPr lang="en-US"/>
        </a:p>
      </dgm:t>
    </dgm:pt>
    <dgm:pt modelId="{67E9BE4C-7DB7-FD4A-91ED-B75385C831B6}" type="pres">
      <dgm:prSet presAssocID="{E5C15C44-926B-C54F-BE0E-03861C1A9C4D}" presName="hierRoot3" presStyleCnt="0"/>
      <dgm:spPr/>
    </dgm:pt>
    <dgm:pt modelId="{074BA67B-14D3-BC4F-B9FB-0844AFF20E04}" type="pres">
      <dgm:prSet presAssocID="{E5C15C44-926B-C54F-BE0E-03861C1A9C4D}" presName="composite3" presStyleCnt="0"/>
      <dgm:spPr/>
    </dgm:pt>
    <dgm:pt modelId="{5EDAF767-75EC-C24E-BF22-973AC31BAA27}" type="pres">
      <dgm:prSet presAssocID="{E5C15C44-926B-C54F-BE0E-03861C1A9C4D}" presName="background3" presStyleLbl="node3" presStyleIdx="1" presStyleCnt="2"/>
      <dgm:spPr/>
    </dgm:pt>
    <dgm:pt modelId="{2EB303EC-C1C4-214D-BD27-674C4BA4C65E}" type="pres">
      <dgm:prSet presAssocID="{E5C15C44-926B-C54F-BE0E-03861C1A9C4D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48A215-7C23-8B4B-ACC3-BAFF459E83BD}" type="pres">
      <dgm:prSet presAssocID="{E5C15C44-926B-C54F-BE0E-03861C1A9C4D}" presName="hierChild4" presStyleCnt="0"/>
      <dgm:spPr/>
    </dgm:pt>
    <dgm:pt modelId="{17DCD414-FD2A-3445-9EF1-245608FB5E85}" type="pres">
      <dgm:prSet presAssocID="{19FE0318-F262-EC4B-AB99-B802C134A3DA}" presName="Name23" presStyleLbl="parChTrans1D4" presStyleIdx="0" presStyleCnt="2"/>
      <dgm:spPr/>
      <dgm:t>
        <a:bodyPr/>
        <a:lstStyle/>
        <a:p>
          <a:endParaRPr lang="en-US"/>
        </a:p>
      </dgm:t>
    </dgm:pt>
    <dgm:pt modelId="{AE82598B-18DA-784E-809C-83DB123623DD}" type="pres">
      <dgm:prSet presAssocID="{8612506D-C172-A44F-A355-A1330018674D}" presName="hierRoot4" presStyleCnt="0"/>
      <dgm:spPr/>
    </dgm:pt>
    <dgm:pt modelId="{EF9BD36B-6103-4C4E-8482-1165D0AEBA64}" type="pres">
      <dgm:prSet presAssocID="{8612506D-C172-A44F-A355-A1330018674D}" presName="composite4" presStyleCnt="0"/>
      <dgm:spPr/>
    </dgm:pt>
    <dgm:pt modelId="{A0CC00B0-6DF1-F448-872E-43BC392A2D26}" type="pres">
      <dgm:prSet presAssocID="{8612506D-C172-A44F-A355-A1330018674D}" presName="background4" presStyleLbl="node4" presStyleIdx="0" presStyleCnt="2"/>
      <dgm:spPr/>
    </dgm:pt>
    <dgm:pt modelId="{BCA8AB51-179B-6446-AE79-7A9BE84224CF}" type="pres">
      <dgm:prSet presAssocID="{8612506D-C172-A44F-A355-A1330018674D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AFE665-A706-194A-80C6-4D8AE10392A3}" type="pres">
      <dgm:prSet presAssocID="{8612506D-C172-A44F-A355-A1330018674D}" presName="hierChild5" presStyleCnt="0"/>
      <dgm:spPr/>
    </dgm:pt>
    <dgm:pt modelId="{BB81E0A2-769F-BD47-B08F-2784FC51E6B8}" type="pres">
      <dgm:prSet presAssocID="{DE1591E1-DB6A-554C-97C1-4CC966E8C935}" presName="Name23" presStyleLbl="parChTrans1D4" presStyleIdx="1" presStyleCnt="2"/>
      <dgm:spPr/>
      <dgm:t>
        <a:bodyPr/>
        <a:lstStyle/>
        <a:p>
          <a:endParaRPr lang="en-US"/>
        </a:p>
      </dgm:t>
    </dgm:pt>
    <dgm:pt modelId="{2DB50589-6B66-4348-B926-0F98C6CBA765}" type="pres">
      <dgm:prSet presAssocID="{395A89C8-2B93-EA4E-8D8E-C82F5E4E3501}" presName="hierRoot4" presStyleCnt="0"/>
      <dgm:spPr/>
    </dgm:pt>
    <dgm:pt modelId="{8D965478-0E48-F74B-AB74-50B0E08F2793}" type="pres">
      <dgm:prSet presAssocID="{395A89C8-2B93-EA4E-8D8E-C82F5E4E3501}" presName="composite4" presStyleCnt="0"/>
      <dgm:spPr/>
    </dgm:pt>
    <dgm:pt modelId="{F58146BD-CA9E-5546-9D0C-E2B46C5C10C4}" type="pres">
      <dgm:prSet presAssocID="{395A89C8-2B93-EA4E-8D8E-C82F5E4E3501}" presName="background4" presStyleLbl="node4" presStyleIdx="1" presStyleCnt="2"/>
      <dgm:spPr/>
    </dgm:pt>
    <dgm:pt modelId="{66851DCE-E455-2449-B20D-41030C6108C5}" type="pres">
      <dgm:prSet presAssocID="{395A89C8-2B93-EA4E-8D8E-C82F5E4E3501}" presName="text4" presStyleLbl="fgAcc4" presStyleIdx="1" presStyleCnt="2" custScaleX="1360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1B5BC1-4F88-554F-9846-438CA2709155}" type="pres">
      <dgm:prSet presAssocID="{395A89C8-2B93-EA4E-8D8E-C82F5E4E3501}" presName="hierChild5" presStyleCnt="0"/>
      <dgm:spPr/>
    </dgm:pt>
  </dgm:ptLst>
  <dgm:cxnLst>
    <dgm:cxn modelId="{B5CCC8D2-57FD-794A-ABE8-073166EA7D19}" type="presOf" srcId="{DE1591E1-DB6A-554C-97C1-4CC966E8C935}" destId="{BB81E0A2-769F-BD47-B08F-2784FC51E6B8}" srcOrd="0" destOrd="0" presId="urn:microsoft.com/office/officeart/2005/8/layout/hierarchy1"/>
    <dgm:cxn modelId="{4C195019-F792-A740-9EDA-E2518F152A4F}" type="presOf" srcId="{395A89C8-2B93-EA4E-8D8E-C82F5E4E3501}" destId="{66851DCE-E455-2449-B20D-41030C6108C5}" srcOrd="0" destOrd="0" presId="urn:microsoft.com/office/officeart/2005/8/layout/hierarchy1"/>
    <dgm:cxn modelId="{E8351625-CDE7-1D40-9B61-D92D7CF29C4C}" type="presOf" srcId="{97D3CD32-5BD7-1F49-9310-275231CDF82D}" destId="{832712A5-ADE9-364F-96BC-C08544F58C89}" srcOrd="0" destOrd="0" presId="urn:microsoft.com/office/officeart/2005/8/layout/hierarchy1"/>
    <dgm:cxn modelId="{77730A2A-A869-0043-B180-5B65732C0C29}" srcId="{D6191B4D-DB37-9145-951F-703C3E5C302A}" destId="{64E60472-635C-0945-BCB0-4441CD0BADCB}" srcOrd="0" destOrd="0" parTransId="{06E30EBC-88DD-CD42-9169-06E2A511F498}" sibTransId="{3B55247F-444B-8B47-996E-06F1CB4C616B}"/>
    <dgm:cxn modelId="{BEB0EFB4-7204-F243-BF78-7E7B169F4097}" type="presOf" srcId="{29D1535F-D374-3747-B18E-601E8C1A3254}" destId="{B11CCF9C-1D37-0B44-95F5-8636F066589B}" srcOrd="0" destOrd="0" presId="urn:microsoft.com/office/officeart/2005/8/layout/hierarchy1"/>
    <dgm:cxn modelId="{020F3732-6020-6E48-81CE-160310B365D9}" type="presOf" srcId="{8612506D-C172-A44F-A355-A1330018674D}" destId="{BCA8AB51-179B-6446-AE79-7A9BE84224CF}" srcOrd="0" destOrd="0" presId="urn:microsoft.com/office/officeart/2005/8/layout/hierarchy1"/>
    <dgm:cxn modelId="{0F434B78-522F-2341-B9B1-312F2EAE011F}" type="presOf" srcId="{767B8DFC-D984-0645-ADAB-2D82BE85713C}" destId="{797DF53D-D09C-CF4F-9E3B-54FFCB756650}" srcOrd="0" destOrd="0" presId="urn:microsoft.com/office/officeart/2005/8/layout/hierarchy1"/>
    <dgm:cxn modelId="{93879B9C-83C1-FF4B-83A9-245594A9F815}" srcId="{767B8DFC-D984-0645-ADAB-2D82BE85713C}" destId="{7B5DB6DB-8B3C-0949-8A48-54F193212849}" srcOrd="0" destOrd="0" parTransId="{F39ADEE4-AAC6-7E4B-9259-843D98A3CAF8}" sibTransId="{3CEE062C-F5F9-D549-8B0C-9B67601646B1}"/>
    <dgm:cxn modelId="{E18891C7-BB00-8940-B617-3BDDCD6A2C65}" srcId="{E5C15C44-926B-C54F-BE0E-03861C1A9C4D}" destId="{395A89C8-2B93-EA4E-8D8E-C82F5E4E3501}" srcOrd="1" destOrd="0" parTransId="{DE1591E1-DB6A-554C-97C1-4CC966E8C935}" sibTransId="{C9E33671-3F74-084C-ACEF-4D4D50AFA347}"/>
    <dgm:cxn modelId="{CFA03E85-AC57-D343-825C-60B4047F5F3D}" srcId="{767B8DFC-D984-0645-ADAB-2D82BE85713C}" destId="{E5C15C44-926B-C54F-BE0E-03861C1A9C4D}" srcOrd="1" destOrd="0" parTransId="{29D1535F-D374-3747-B18E-601E8C1A3254}" sibTransId="{6AF6FAB1-4493-6449-86C3-6C20D0B9EAB5}"/>
    <dgm:cxn modelId="{01630AE4-EE39-4B4B-BD68-8396BF9E173D}" type="presOf" srcId="{E5C15C44-926B-C54F-BE0E-03861C1A9C4D}" destId="{2EB303EC-C1C4-214D-BD27-674C4BA4C65E}" srcOrd="0" destOrd="0" presId="urn:microsoft.com/office/officeart/2005/8/layout/hierarchy1"/>
    <dgm:cxn modelId="{DF687CBA-D732-464F-9EE5-2DA454B997D1}" type="presOf" srcId="{D6191B4D-DB37-9145-951F-703C3E5C302A}" destId="{E0527F48-F631-9C49-B895-399D0C7F6B40}" srcOrd="0" destOrd="0" presId="urn:microsoft.com/office/officeart/2005/8/layout/hierarchy1"/>
    <dgm:cxn modelId="{7EA1AF62-AF02-6740-BB48-E1C67652E413}" type="presOf" srcId="{7B5DB6DB-8B3C-0949-8A48-54F193212849}" destId="{521A1EB6-D50C-DE46-A47C-2CFF97A4BEBC}" srcOrd="0" destOrd="0" presId="urn:microsoft.com/office/officeart/2005/8/layout/hierarchy1"/>
    <dgm:cxn modelId="{4F0BBCDC-20F6-2548-99BC-EF3DBBE65506}" srcId="{D6191B4D-DB37-9145-951F-703C3E5C302A}" destId="{767B8DFC-D984-0645-ADAB-2D82BE85713C}" srcOrd="1" destOrd="0" parTransId="{A3945E06-AB6C-C540-855A-C8BDC1D3B7E3}" sibTransId="{181D8DD4-01AC-0F44-B823-30F9B13E0CC7}"/>
    <dgm:cxn modelId="{7188EE4D-A1E8-C748-98FF-2710D41B1BE8}" type="presOf" srcId="{06E30EBC-88DD-CD42-9169-06E2A511F498}" destId="{FBEA83E8-218F-174C-A064-0D8C4A20529D}" srcOrd="0" destOrd="0" presId="urn:microsoft.com/office/officeart/2005/8/layout/hierarchy1"/>
    <dgm:cxn modelId="{CDD9F62A-867D-3242-9B57-DE1110466D54}" type="presOf" srcId="{19FE0318-F262-EC4B-AB99-B802C134A3DA}" destId="{17DCD414-FD2A-3445-9EF1-245608FB5E85}" srcOrd="0" destOrd="0" presId="urn:microsoft.com/office/officeart/2005/8/layout/hierarchy1"/>
    <dgm:cxn modelId="{5DD27F3D-5D5C-2E41-ABCC-0B0572699356}" type="presOf" srcId="{A3945E06-AB6C-C540-855A-C8BDC1D3B7E3}" destId="{B550321C-1F4C-D14D-A7D8-A392947DCFD2}" srcOrd="0" destOrd="0" presId="urn:microsoft.com/office/officeart/2005/8/layout/hierarchy1"/>
    <dgm:cxn modelId="{5800CF2C-C972-8E4C-B20E-7DEE65D9D7E1}" srcId="{E5C15C44-926B-C54F-BE0E-03861C1A9C4D}" destId="{8612506D-C172-A44F-A355-A1330018674D}" srcOrd="0" destOrd="0" parTransId="{19FE0318-F262-EC4B-AB99-B802C134A3DA}" sibTransId="{DFD260A4-F7CB-D045-9C3A-F60C2462B6DA}"/>
    <dgm:cxn modelId="{8B9A1E12-8EA1-CC44-A758-3E0D2D309EAB}" type="presOf" srcId="{64E60472-635C-0945-BCB0-4441CD0BADCB}" destId="{198E8DA7-8A31-4B41-859A-C5A0363DA9C8}" srcOrd="0" destOrd="0" presId="urn:microsoft.com/office/officeart/2005/8/layout/hierarchy1"/>
    <dgm:cxn modelId="{301EF4CB-FE19-7642-8BC2-41D3F83AE19F}" srcId="{97D3CD32-5BD7-1F49-9310-275231CDF82D}" destId="{D6191B4D-DB37-9145-951F-703C3E5C302A}" srcOrd="0" destOrd="0" parTransId="{D08E71EA-06D1-6643-9F0E-340176979FA8}" sibTransId="{610BEBF2-149B-4F44-B344-7E563386686B}"/>
    <dgm:cxn modelId="{7314CFB9-1D9E-5747-8A8F-FD308D4C9665}" type="presOf" srcId="{F39ADEE4-AAC6-7E4B-9259-843D98A3CAF8}" destId="{CB4C8B2C-D1A1-1A48-8A10-56696FD7D758}" srcOrd="0" destOrd="0" presId="urn:microsoft.com/office/officeart/2005/8/layout/hierarchy1"/>
    <dgm:cxn modelId="{0156754D-FB1C-2040-9734-DFB80D648580}" type="presParOf" srcId="{832712A5-ADE9-364F-96BC-C08544F58C89}" destId="{80AA18D2-264D-EA41-A121-37D9022E1310}" srcOrd="0" destOrd="0" presId="urn:microsoft.com/office/officeart/2005/8/layout/hierarchy1"/>
    <dgm:cxn modelId="{1D9B4B60-567A-2848-B3A8-2C34B8C7ABFE}" type="presParOf" srcId="{80AA18D2-264D-EA41-A121-37D9022E1310}" destId="{D7FC32FC-EC27-BB42-8F45-C21888FCD1CA}" srcOrd="0" destOrd="0" presId="urn:microsoft.com/office/officeart/2005/8/layout/hierarchy1"/>
    <dgm:cxn modelId="{24625FF8-1FBA-7544-B7DD-30E3C19AA813}" type="presParOf" srcId="{D7FC32FC-EC27-BB42-8F45-C21888FCD1CA}" destId="{71206295-F9B8-8F47-9F09-6D75F00B0333}" srcOrd="0" destOrd="0" presId="urn:microsoft.com/office/officeart/2005/8/layout/hierarchy1"/>
    <dgm:cxn modelId="{3A5CF24B-19C2-4E47-86AC-69E7BE2B847E}" type="presParOf" srcId="{D7FC32FC-EC27-BB42-8F45-C21888FCD1CA}" destId="{E0527F48-F631-9C49-B895-399D0C7F6B40}" srcOrd="1" destOrd="0" presId="urn:microsoft.com/office/officeart/2005/8/layout/hierarchy1"/>
    <dgm:cxn modelId="{43C6E7A1-5F49-DF41-AC16-698F66E2DF01}" type="presParOf" srcId="{80AA18D2-264D-EA41-A121-37D9022E1310}" destId="{E8BBE066-E9A4-AF41-B37D-85F2C6AFDBAB}" srcOrd="1" destOrd="0" presId="urn:microsoft.com/office/officeart/2005/8/layout/hierarchy1"/>
    <dgm:cxn modelId="{27066D66-84BB-7E44-BBF5-7AF7453E54F9}" type="presParOf" srcId="{E8BBE066-E9A4-AF41-B37D-85F2C6AFDBAB}" destId="{FBEA83E8-218F-174C-A064-0D8C4A20529D}" srcOrd="0" destOrd="0" presId="urn:microsoft.com/office/officeart/2005/8/layout/hierarchy1"/>
    <dgm:cxn modelId="{54C3F009-A3A5-994D-A756-A62830726B44}" type="presParOf" srcId="{E8BBE066-E9A4-AF41-B37D-85F2C6AFDBAB}" destId="{A23D8053-9E6B-9B4C-8287-CEFAEE0DB41E}" srcOrd="1" destOrd="0" presId="urn:microsoft.com/office/officeart/2005/8/layout/hierarchy1"/>
    <dgm:cxn modelId="{4A1B4488-9C1F-F842-A77A-4A7F63BB6458}" type="presParOf" srcId="{A23D8053-9E6B-9B4C-8287-CEFAEE0DB41E}" destId="{08C942AD-89B6-9E4F-9EF8-2CEA1BBA8192}" srcOrd="0" destOrd="0" presId="urn:microsoft.com/office/officeart/2005/8/layout/hierarchy1"/>
    <dgm:cxn modelId="{2D848957-84F1-8B4A-BC3B-4DE809528879}" type="presParOf" srcId="{08C942AD-89B6-9E4F-9EF8-2CEA1BBA8192}" destId="{6739FA50-51EC-C649-ABFC-D2BB8D75E146}" srcOrd="0" destOrd="0" presId="urn:microsoft.com/office/officeart/2005/8/layout/hierarchy1"/>
    <dgm:cxn modelId="{420FF4D5-23BE-134B-B66E-5D9476FC3C2B}" type="presParOf" srcId="{08C942AD-89B6-9E4F-9EF8-2CEA1BBA8192}" destId="{198E8DA7-8A31-4B41-859A-C5A0363DA9C8}" srcOrd="1" destOrd="0" presId="urn:microsoft.com/office/officeart/2005/8/layout/hierarchy1"/>
    <dgm:cxn modelId="{D73C5694-88CB-8148-A6FA-CF55A4BFA7DF}" type="presParOf" srcId="{A23D8053-9E6B-9B4C-8287-CEFAEE0DB41E}" destId="{8810314C-FD1D-8F4C-8623-1161EDF65881}" srcOrd="1" destOrd="0" presId="urn:microsoft.com/office/officeart/2005/8/layout/hierarchy1"/>
    <dgm:cxn modelId="{43ADA873-C9F2-F041-AD68-410A4F1B1033}" type="presParOf" srcId="{E8BBE066-E9A4-AF41-B37D-85F2C6AFDBAB}" destId="{B550321C-1F4C-D14D-A7D8-A392947DCFD2}" srcOrd="2" destOrd="0" presId="urn:microsoft.com/office/officeart/2005/8/layout/hierarchy1"/>
    <dgm:cxn modelId="{39E671B2-CB35-B847-8CF5-29A0ADCEE508}" type="presParOf" srcId="{E8BBE066-E9A4-AF41-B37D-85F2C6AFDBAB}" destId="{4963659A-B5A6-9247-ACD6-90F8C8DA0295}" srcOrd="3" destOrd="0" presId="urn:microsoft.com/office/officeart/2005/8/layout/hierarchy1"/>
    <dgm:cxn modelId="{875BA50F-DF47-FB47-A482-53C7249D8413}" type="presParOf" srcId="{4963659A-B5A6-9247-ACD6-90F8C8DA0295}" destId="{D9D8AD71-BC57-EF4D-AEAE-E52092450115}" srcOrd="0" destOrd="0" presId="urn:microsoft.com/office/officeart/2005/8/layout/hierarchy1"/>
    <dgm:cxn modelId="{EF8AFBE3-7AC3-7C48-965D-F2C22DD934F7}" type="presParOf" srcId="{D9D8AD71-BC57-EF4D-AEAE-E52092450115}" destId="{5126ACCF-F77E-9441-8ADA-475B0C639B4F}" srcOrd="0" destOrd="0" presId="urn:microsoft.com/office/officeart/2005/8/layout/hierarchy1"/>
    <dgm:cxn modelId="{CE876A65-3928-3C46-97F6-696ACCFD5D23}" type="presParOf" srcId="{D9D8AD71-BC57-EF4D-AEAE-E52092450115}" destId="{797DF53D-D09C-CF4F-9E3B-54FFCB756650}" srcOrd="1" destOrd="0" presId="urn:microsoft.com/office/officeart/2005/8/layout/hierarchy1"/>
    <dgm:cxn modelId="{0FCBE697-1322-3B4A-A31B-EC7FE497FD02}" type="presParOf" srcId="{4963659A-B5A6-9247-ACD6-90F8C8DA0295}" destId="{D583402E-63D4-EA49-B42F-3CD61B96F9E1}" srcOrd="1" destOrd="0" presId="urn:microsoft.com/office/officeart/2005/8/layout/hierarchy1"/>
    <dgm:cxn modelId="{96C2C160-EBDD-0F44-9A28-66CF0DBA52BA}" type="presParOf" srcId="{D583402E-63D4-EA49-B42F-3CD61B96F9E1}" destId="{CB4C8B2C-D1A1-1A48-8A10-56696FD7D758}" srcOrd="0" destOrd="0" presId="urn:microsoft.com/office/officeart/2005/8/layout/hierarchy1"/>
    <dgm:cxn modelId="{5CF07FEF-E2BC-604B-BC89-FCD3F7E6D404}" type="presParOf" srcId="{D583402E-63D4-EA49-B42F-3CD61B96F9E1}" destId="{DBC800E9-2FBA-FF4A-9314-12A95364D562}" srcOrd="1" destOrd="0" presId="urn:microsoft.com/office/officeart/2005/8/layout/hierarchy1"/>
    <dgm:cxn modelId="{2E2760D3-9804-0E42-A845-C31CED9EE93C}" type="presParOf" srcId="{DBC800E9-2FBA-FF4A-9314-12A95364D562}" destId="{A82C8164-A54D-D147-86FB-38EC91AC6A14}" srcOrd="0" destOrd="0" presId="urn:microsoft.com/office/officeart/2005/8/layout/hierarchy1"/>
    <dgm:cxn modelId="{A7D1FDF6-99E8-F240-AB8A-1592DEDE089E}" type="presParOf" srcId="{A82C8164-A54D-D147-86FB-38EC91AC6A14}" destId="{3D340288-916B-E14E-8876-F6D89B81AD5F}" srcOrd="0" destOrd="0" presId="urn:microsoft.com/office/officeart/2005/8/layout/hierarchy1"/>
    <dgm:cxn modelId="{D1F1DBDF-0FE1-CE49-9CBB-C722341ACA7A}" type="presParOf" srcId="{A82C8164-A54D-D147-86FB-38EC91AC6A14}" destId="{521A1EB6-D50C-DE46-A47C-2CFF97A4BEBC}" srcOrd="1" destOrd="0" presId="urn:microsoft.com/office/officeart/2005/8/layout/hierarchy1"/>
    <dgm:cxn modelId="{A8DBD423-810A-FE4A-B2FE-B57B785391FC}" type="presParOf" srcId="{DBC800E9-2FBA-FF4A-9314-12A95364D562}" destId="{70D7A399-DD11-0C4B-91B4-D5E95545B1C6}" srcOrd="1" destOrd="0" presId="urn:microsoft.com/office/officeart/2005/8/layout/hierarchy1"/>
    <dgm:cxn modelId="{B10A6EFD-AD2C-094A-832F-0AE0766DDCDD}" type="presParOf" srcId="{D583402E-63D4-EA49-B42F-3CD61B96F9E1}" destId="{B11CCF9C-1D37-0B44-95F5-8636F066589B}" srcOrd="2" destOrd="0" presId="urn:microsoft.com/office/officeart/2005/8/layout/hierarchy1"/>
    <dgm:cxn modelId="{692E618E-56FA-F84D-9585-AAB254097BFD}" type="presParOf" srcId="{D583402E-63D4-EA49-B42F-3CD61B96F9E1}" destId="{67E9BE4C-7DB7-FD4A-91ED-B75385C831B6}" srcOrd="3" destOrd="0" presId="urn:microsoft.com/office/officeart/2005/8/layout/hierarchy1"/>
    <dgm:cxn modelId="{33BA277C-CA1A-5B43-B122-0C35EE821B6C}" type="presParOf" srcId="{67E9BE4C-7DB7-FD4A-91ED-B75385C831B6}" destId="{074BA67B-14D3-BC4F-B9FB-0844AFF20E04}" srcOrd="0" destOrd="0" presId="urn:microsoft.com/office/officeart/2005/8/layout/hierarchy1"/>
    <dgm:cxn modelId="{254A9269-5E19-C740-B5B1-B11BA4D1BF64}" type="presParOf" srcId="{074BA67B-14D3-BC4F-B9FB-0844AFF20E04}" destId="{5EDAF767-75EC-C24E-BF22-973AC31BAA27}" srcOrd="0" destOrd="0" presId="urn:microsoft.com/office/officeart/2005/8/layout/hierarchy1"/>
    <dgm:cxn modelId="{37257B6C-69A1-8549-BD9F-ADD15B585ACB}" type="presParOf" srcId="{074BA67B-14D3-BC4F-B9FB-0844AFF20E04}" destId="{2EB303EC-C1C4-214D-BD27-674C4BA4C65E}" srcOrd="1" destOrd="0" presId="urn:microsoft.com/office/officeart/2005/8/layout/hierarchy1"/>
    <dgm:cxn modelId="{606B8280-AF9C-CB47-AD2D-090CAE7CF18E}" type="presParOf" srcId="{67E9BE4C-7DB7-FD4A-91ED-B75385C831B6}" destId="{2B48A215-7C23-8B4B-ACC3-BAFF459E83BD}" srcOrd="1" destOrd="0" presId="urn:microsoft.com/office/officeart/2005/8/layout/hierarchy1"/>
    <dgm:cxn modelId="{C8BCED02-3E96-6C4B-8732-BB6859E1F755}" type="presParOf" srcId="{2B48A215-7C23-8B4B-ACC3-BAFF459E83BD}" destId="{17DCD414-FD2A-3445-9EF1-245608FB5E85}" srcOrd="0" destOrd="0" presId="urn:microsoft.com/office/officeart/2005/8/layout/hierarchy1"/>
    <dgm:cxn modelId="{44DD75F6-20D0-3C47-8509-F5A7CB3A4EDA}" type="presParOf" srcId="{2B48A215-7C23-8B4B-ACC3-BAFF459E83BD}" destId="{AE82598B-18DA-784E-809C-83DB123623DD}" srcOrd="1" destOrd="0" presId="urn:microsoft.com/office/officeart/2005/8/layout/hierarchy1"/>
    <dgm:cxn modelId="{EE2A2407-930B-BE48-BE69-172B68C8D739}" type="presParOf" srcId="{AE82598B-18DA-784E-809C-83DB123623DD}" destId="{EF9BD36B-6103-4C4E-8482-1165D0AEBA64}" srcOrd="0" destOrd="0" presId="urn:microsoft.com/office/officeart/2005/8/layout/hierarchy1"/>
    <dgm:cxn modelId="{587A31AA-E40C-1C4B-B3C5-D3FD9B879118}" type="presParOf" srcId="{EF9BD36B-6103-4C4E-8482-1165D0AEBA64}" destId="{A0CC00B0-6DF1-F448-872E-43BC392A2D26}" srcOrd="0" destOrd="0" presId="urn:microsoft.com/office/officeart/2005/8/layout/hierarchy1"/>
    <dgm:cxn modelId="{46A12CCE-1975-6049-BBF9-66C8AE939E64}" type="presParOf" srcId="{EF9BD36B-6103-4C4E-8482-1165D0AEBA64}" destId="{BCA8AB51-179B-6446-AE79-7A9BE84224CF}" srcOrd="1" destOrd="0" presId="urn:microsoft.com/office/officeart/2005/8/layout/hierarchy1"/>
    <dgm:cxn modelId="{F0AA67B3-5C3C-944C-90BA-1C3ADFDA2088}" type="presParOf" srcId="{AE82598B-18DA-784E-809C-83DB123623DD}" destId="{87AFE665-A706-194A-80C6-4D8AE10392A3}" srcOrd="1" destOrd="0" presId="urn:microsoft.com/office/officeart/2005/8/layout/hierarchy1"/>
    <dgm:cxn modelId="{F9E26881-35B0-4448-9EC9-AEBDC27A7DAB}" type="presParOf" srcId="{2B48A215-7C23-8B4B-ACC3-BAFF459E83BD}" destId="{BB81E0A2-769F-BD47-B08F-2784FC51E6B8}" srcOrd="2" destOrd="0" presId="urn:microsoft.com/office/officeart/2005/8/layout/hierarchy1"/>
    <dgm:cxn modelId="{31DBC5C0-19E1-094B-845F-9EDE314BA32C}" type="presParOf" srcId="{2B48A215-7C23-8B4B-ACC3-BAFF459E83BD}" destId="{2DB50589-6B66-4348-B926-0F98C6CBA765}" srcOrd="3" destOrd="0" presId="urn:microsoft.com/office/officeart/2005/8/layout/hierarchy1"/>
    <dgm:cxn modelId="{2FEB959C-5BD5-5D40-9A04-3699BF3183EE}" type="presParOf" srcId="{2DB50589-6B66-4348-B926-0F98C6CBA765}" destId="{8D965478-0E48-F74B-AB74-50B0E08F2793}" srcOrd="0" destOrd="0" presId="urn:microsoft.com/office/officeart/2005/8/layout/hierarchy1"/>
    <dgm:cxn modelId="{3691C430-F9D7-9B48-8D48-BC7D8A336A37}" type="presParOf" srcId="{8D965478-0E48-F74B-AB74-50B0E08F2793}" destId="{F58146BD-CA9E-5546-9D0C-E2B46C5C10C4}" srcOrd="0" destOrd="0" presId="urn:microsoft.com/office/officeart/2005/8/layout/hierarchy1"/>
    <dgm:cxn modelId="{7BD26009-CEDF-9F49-9BC1-07B82E2478C6}" type="presParOf" srcId="{8D965478-0E48-F74B-AB74-50B0E08F2793}" destId="{66851DCE-E455-2449-B20D-41030C6108C5}" srcOrd="1" destOrd="0" presId="urn:microsoft.com/office/officeart/2005/8/layout/hierarchy1"/>
    <dgm:cxn modelId="{3CEF72FA-196C-0A42-B4AE-45EE0B74649D}" type="presParOf" srcId="{2DB50589-6B66-4348-B926-0F98C6CBA765}" destId="{421B5BC1-4F88-554F-9846-438CA270915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1E0A2-769F-BD47-B08F-2784FC51E6B8}">
      <dsp:nvSpPr>
        <dsp:cNvPr id="0" name=""/>
        <dsp:cNvSpPr/>
      </dsp:nvSpPr>
      <dsp:spPr>
        <a:xfrm>
          <a:off x="5272214" y="3769543"/>
          <a:ext cx="925976" cy="440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311"/>
              </a:lnTo>
              <a:lnTo>
                <a:pt x="925976" y="300311"/>
              </a:lnTo>
              <a:lnTo>
                <a:pt x="925976" y="44068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CD414-FD2A-3445-9EF1-245608FB5E85}">
      <dsp:nvSpPr>
        <dsp:cNvPr id="0" name=""/>
        <dsp:cNvSpPr/>
      </dsp:nvSpPr>
      <dsp:spPr>
        <a:xfrm>
          <a:off x="4073298" y="3769543"/>
          <a:ext cx="1198915" cy="440680"/>
        </a:xfrm>
        <a:custGeom>
          <a:avLst/>
          <a:gdLst/>
          <a:ahLst/>
          <a:cxnLst/>
          <a:rect l="0" t="0" r="0" b="0"/>
          <a:pathLst>
            <a:path>
              <a:moveTo>
                <a:pt x="1198915" y="0"/>
              </a:moveTo>
              <a:lnTo>
                <a:pt x="1198915" y="300311"/>
              </a:lnTo>
              <a:lnTo>
                <a:pt x="0" y="300311"/>
              </a:lnTo>
              <a:lnTo>
                <a:pt x="0" y="44068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CCF9C-1D37-0B44-95F5-8636F066589B}">
      <dsp:nvSpPr>
        <dsp:cNvPr id="0" name=""/>
        <dsp:cNvSpPr/>
      </dsp:nvSpPr>
      <dsp:spPr>
        <a:xfrm>
          <a:off x="4346237" y="2366688"/>
          <a:ext cx="925976" cy="440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311"/>
              </a:lnTo>
              <a:lnTo>
                <a:pt x="925976" y="300311"/>
              </a:lnTo>
              <a:lnTo>
                <a:pt x="925976" y="44068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4C8B2C-D1A1-1A48-8A10-56696FD7D758}">
      <dsp:nvSpPr>
        <dsp:cNvPr id="0" name=""/>
        <dsp:cNvSpPr/>
      </dsp:nvSpPr>
      <dsp:spPr>
        <a:xfrm>
          <a:off x="3420261" y="2366688"/>
          <a:ext cx="925976" cy="440680"/>
        </a:xfrm>
        <a:custGeom>
          <a:avLst/>
          <a:gdLst/>
          <a:ahLst/>
          <a:cxnLst/>
          <a:rect l="0" t="0" r="0" b="0"/>
          <a:pathLst>
            <a:path>
              <a:moveTo>
                <a:pt x="925976" y="0"/>
              </a:moveTo>
              <a:lnTo>
                <a:pt x="925976" y="300311"/>
              </a:lnTo>
              <a:lnTo>
                <a:pt x="0" y="300311"/>
              </a:lnTo>
              <a:lnTo>
                <a:pt x="0" y="44068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0321C-1F4C-D14D-A7D8-A392947DCFD2}">
      <dsp:nvSpPr>
        <dsp:cNvPr id="0" name=""/>
        <dsp:cNvSpPr/>
      </dsp:nvSpPr>
      <dsp:spPr>
        <a:xfrm>
          <a:off x="3420261" y="963834"/>
          <a:ext cx="925976" cy="440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311"/>
              </a:lnTo>
              <a:lnTo>
                <a:pt x="925976" y="300311"/>
              </a:lnTo>
              <a:lnTo>
                <a:pt x="925976" y="44068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A83E8-218F-174C-A064-0D8C4A20529D}">
      <dsp:nvSpPr>
        <dsp:cNvPr id="0" name=""/>
        <dsp:cNvSpPr/>
      </dsp:nvSpPr>
      <dsp:spPr>
        <a:xfrm>
          <a:off x="2494284" y="963834"/>
          <a:ext cx="925976" cy="440680"/>
        </a:xfrm>
        <a:custGeom>
          <a:avLst/>
          <a:gdLst/>
          <a:ahLst/>
          <a:cxnLst/>
          <a:rect l="0" t="0" r="0" b="0"/>
          <a:pathLst>
            <a:path>
              <a:moveTo>
                <a:pt x="925976" y="0"/>
              </a:moveTo>
              <a:lnTo>
                <a:pt x="925976" y="300311"/>
              </a:lnTo>
              <a:lnTo>
                <a:pt x="0" y="300311"/>
              </a:lnTo>
              <a:lnTo>
                <a:pt x="0" y="44068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06295-F9B8-8F47-9F09-6D75F00B0333}">
      <dsp:nvSpPr>
        <dsp:cNvPr id="0" name=""/>
        <dsp:cNvSpPr/>
      </dsp:nvSpPr>
      <dsp:spPr>
        <a:xfrm>
          <a:off x="2662644" y="1660"/>
          <a:ext cx="1515234" cy="9621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527F48-F631-9C49-B895-399D0C7F6B40}">
      <dsp:nvSpPr>
        <dsp:cNvPr id="0" name=""/>
        <dsp:cNvSpPr/>
      </dsp:nvSpPr>
      <dsp:spPr>
        <a:xfrm>
          <a:off x="2831003" y="161602"/>
          <a:ext cx="1515234" cy="96217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all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</a:t>
          </a:r>
          <a:r>
            <a:rPr lang="en-US" sz="1900" i="1" kern="1200" dirty="0" smtClean="0"/>
            <a:t>n</a:t>
          </a:r>
          <a:r>
            <a:rPr lang="en-US" sz="1900" kern="1200" dirty="0" smtClean="0"/>
            <a:t>+3</a:t>
          </a:r>
          <a:r>
            <a:rPr lang="en-US" sz="1900" i="1" kern="1200" dirty="0" smtClean="0"/>
            <a:t>N</a:t>
          </a:r>
          <a:endParaRPr lang="en-US" sz="1900" i="1" kern="1200" dirty="0"/>
        </a:p>
      </dsp:txBody>
      <dsp:txXfrm>
        <a:off x="2859184" y="189783"/>
        <a:ext cx="1458872" cy="905811"/>
      </dsp:txXfrm>
    </dsp:sp>
    <dsp:sp modelId="{6739FA50-51EC-C649-ABFC-D2BB8D75E146}">
      <dsp:nvSpPr>
        <dsp:cNvPr id="0" name=""/>
        <dsp:cNvSpPr/>
      </dsp:nvSpPr>
      <dsp:spPr>
        <a:xfrm>
          <a:off x="1736667" y="1404515"/>
          <a:ext cx="1515234" cy="9621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8E8DA7-8A31-4B41-859A-C5A0363DA9C8}">
      <dsp:nvSpPr>
        <dsp:cNvPr id="0" name=""/>
        <dsp:cNvSpPr/>
      </dsp:nvSpPr>
      <dsp:spPr>
        <a:xfrm>
          <a:off x="1905027" y="1564456"/>
          <a:ext cx="1515234" cy="96217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electronic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</a:t>
          </a:r>
          <a:r>
            <a:rPr lang="en-US" sz="1900" i="1" kern="1200" dirty="0" smtClean="0"/>
            <a:t>n</a:t>
          </a:r>
          <a:endParaRPr lang="en-US" sz="1900" i="1" kern="1200" dirty="0"/>
        </a:p>
      </dsp:txBody>
      <dsp:txXfrm>
        <a:off x="1933208" y="1592637"/>
        <a:ext cx="1458872" cy="905811"/>
      </dsp:txXfrm>
    </dsp:sp>
    <dsp:sp modelId="{5126ACCF-F77E-9441-8ADA-475B0C639B4F}">
      <dsp:nvSpPr>
        <dsp:cNvPr id="0" name=""/>
        <dsp:cNvSpPr/>
      </dsp:nvSpPr>
      <dsp:spPr>
        <a:xfrm>
          <a:off x="3588620" y="1404515"/>
          <a:ext cx="1515234" cy="9621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7DF53D-D09C-CF4F-9E3B-54FFCB756650}">
      <dsp:nvSpPr>
        <dsp:cNvPr id="0" name=""/>
        <dsp:cNvSpPr/>
      </dsp:nvSpPr>
      <dsp:spPr>
        <a:xfrm>
          <a:off x="3756979" y="1564456"/>
          <a:ext cx="1515234" cy="96217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nuclear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</a:t>
          </a:r>
          <a:r>
            <a:rPr lang="en-US" sz="1900" i="1" kern="1200" dirty="0" smtClean="0"/>
            <a:t>N</a:t>
          </a:r>
          <a:endParaRPr lang="en-US" sz="1900" i="1" kern="1200" dirty="0"/>
        </a:p>
      </dsp:txBody>
      <dsp:txXfrm>
        <a:off x="3785160" y="1592637"/>
        <a:ext cx="1458872" cy="905811"/>
      </dsp:txXfrm>
    </dsp:sp>
    <dsp:sp modelId="{3D340288-916B-E14E-8876-F6D89B81AD5F}">
      <dsp:nvSpPr>
        <dsp:cNvPr id="0" name=""/>
        <dsp:cNvSpPr/>
      </dsp:nvSpPr>
      <dsp:spPr>
        <a:xfrm>
          <a:off x="2662644" y="2807369"/>
          <a:ext cx="1515234" cy="9621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1A1EB6-D50C-DE46-A47C-2CFF97A4BEBC}">
      <dsp:nvSpPr>
        <dsp:cNvPr id="0" name=""/>
        <dsp:cNvSpPr/>
      </dsp:nvSpPr>
      <dsp:spPr>
        <a:xfrm>
          <a:off x="2831003" y="2967311"/>
          <a:ext cx="1515234" cy="96217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translational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</a:t>
          </a:r>
          <a:endParaRPr lang="en-US" sz="1900" kern="1200" dirty="0"/>
        </a:p>
      </dsp:txBody>
      <dsp:txXfrm>
        <a:off x="2859184" y="2995492"/>
        <a:ext cx="1458872" cy="905811"/>
      </dsp:txXfrm>
    </dsp:sp>
    <dsp:sp modelId="{5EDAF767-75EC-C24E-BF22-973AC31BAA27}">
      <dsp:nvSpPr>
        <dsp:cNvPr id="0" name=""/>
        <dsp:cNvSpPr/>
      </dsp:nvSpPr>
      <dsp:spPr>
        <a:xfrm>
          <a:off x="4514597" y="2807369"/>
          <a:ext cx="1515234" cy="9621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B303EC-C1C4-214D-BD27-674C4BA4C65E}">
      <dsp:nvSpPr>
        <dsp:cNvPr id="0" name=""/>
        <dsp:cNvSpPr/>
      </dsp:nvSpPr>
      <dsp:spPr>
        <a:xfrm>
          <a:off x="4682956" y="2967311"/>
          <a:ext cx="1515234" cy="96217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relative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</a:t>
          </a:r>
          <a:r>
            <a:rPr lang="en-US" sz="1900" i="1" kern="1200" dirty="0" smtClean="0"/>
            <a:t>N</a:t>
          </a:r>
          <a:r>
            <a:rPr lang="en-US" sz="1900" kern="1200" dirty="0" smtClean="0"/>
            <a:t>−3</a:t>
          </a:r>
          <a:endParaRPr lang="en-US" sz="1900" kern="1200" dirty="0"/>
        </a:p>
      </dsp:txBody>
      <dsp:txXfrm>
        <a:off x="4711137" y="2995492"/>
        <a:ext cx="1458872" cy="905811"/>
      </dsp:txXfrm>
    </dsp:sp>
    <dsp:sp modelId="{A0CC00B0-6DF1-F448-872E-43BC392A2D26}">
      <dsp:nvSpPr>
        <dsp:cNvPr id="0" name=""/>
        <dsp:cNvSpPr/>
      </dsp:nvSpPr>
      <dsp:spPr>
        <a:xfrm>
          <a:off x="3315681" y="4210223"/>
          <a:ext cx="1515234" cy="9621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A8AB51-179B-6446-AE79-7A9BE84224CF}">
      <dsp:nvSpPr>
        <dsp:cNvPr id="0" name=""/>
        <dsp:cNvSpPr/>
      </dsp:nvSpPr>
      <dsp:spPr>
        <a:xfrm>
          <a:off x="3484040" y="4370165"/>
          <a:ext cx="1515234" cy="96217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rotational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 or 2</a:t>
          </a:r>
          <a:endParaRPr lang="en-US" sz="1900" kern="1200" dirty="0"/>
        </a:p>
      </dsp:txBody>
      <dsp:txXfrm>
        <a:off x="3512221" y="4398346"/>
        <a:ext cx="1458872" cy="905811"/>
      </dsp:txXfrm>
    </dsp:sp>
    <dsp:sp modelId="{F58146BD-CA9E-5546-9D0C-E2B46C5C10C4}">
      <dsp:nvSpPr>
        <dsp:cNvPr id="0" name=""/>
        <dsp:cNvSpPr/>
      </dsp:nvSpPr>
      <dsp:spPr>
        <a:xfrm>
          <a:off x="5167634" y="4210223"/>
          <a:ext cx="2061112" cy="9621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851DCE-E455-2449-B20D-41030C6108C5}">
      <dsp:nvSpPr>
        <dsp:cNvPr id="0" name=""/>
        <dsp:cNvSpPr/>
      </dsp:nvSpPr>
      <dsp:spPr>
        <a:xfrm>
          <a:off x="5335993" y="4370165"/>
          <a:ext cx="2061112" cy="96217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vibrational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</a:t>
          </a:r>
          <a:r>
            <a:rPr lang="en-US" sz="1900" i="1" kern="1200" dirty="0" smtClean="0"/>
            <a:t>N</a:t>
          </a:r>
          <a:r>
            <a:rPr lang="en-US" sz="1900" kern="1200" dirty="0" smtClean="0"/>
            <a:t>−6 or 3</a:t>
          </a:r>
          <a:r>
            <a:rPr lang="en-US" sz="1900" i="1" kern="1200" dirty="0" smtClean="0"/>
            <a:t>N</a:t>
          </a:r>
          <a:r>
            <a:rPr lang="en-US" sz="1900" kern="1200" dirty="0" smtClean="0"/>
            <a:t>−5</a:t>
          </a:r>
          <a:endParaRPr lang="en-US" sz="1900" kern="1200" dirty="0"/>
        </a:p>
      </dsp:txBody>
      <dsp:txXfrm>
        <a:off x="5364174" y="4398346"/>
        <a:ext cx="2004750" cy="905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9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9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9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67E527-A554-DF41-87AD-21CC9AA87A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20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5F51-8DDD-204B-BED7-9F1023FFAB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14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D92E7-B895-AD4E-BE4B-8E874C0FEE2E}" type="slidenum">
              <a:rPr lang="en-US"/>
              <a:pPr/>
              <a:t>10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D17EF-7259-9C42-8976-7163E45C55FB}" type="slidenum">
              <a:rPr lang="en-US"/>
              <a:pPr/>
              <a:t>11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B28F73-989E-7744-B1DF-5F612BD1E23F}" type="slidenum">
              <a:rPr lang="en-US"/>
              <a:pPr/>
              <a:t>12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BD47B-4FAE-7645-8A81-2BF08390B285}" type="slidenum">
              <a:rPr lang="en-US"/>
              <a:pPr/>
              <a:t>13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B28F73-989E-7744-B1DF-5F612BD1E23F}" type="slidenum">
              <a:rPr lang="en-US"/>
              <a:pPr/>
              <a:t>14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B28F73-989E-7744-B1DF-5F612BD1E23F}" type="slidenum">
              <a:rPr lang="en-US"/>
              <a:pPr/>
              <a:t>15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B28F73-989E-7744-B1DF-5F612BD1E23F}" type="slidenum">
              <a:rPr lang="en-US"/>
              <a:pPr/>
              <a:t>16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9B7E40-C1B9-6A4A-B6CA-8848D1277333}" type="slidenum">
              <a:rPr lang="en-US"/>
              <a:pPr/>
              <a:t>2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D3042A-FDD1-524B-A3B9-768CD9619F85}" type="slidenum">
              <a:rPr lang="en-US"/>
              <a:pPr/>
              <a:t>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BE951-6D19-4A45-AF9E-BDB045D123A4}" type="slidenum">
              <a:rPr lang="en-US"/>
              <a:pPr/>
              <a:t>4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D92E7-B895-AD4E-BE4B-8E874C0FEE2E}" type="slidenum">
              <a:rPr lang="en-US"/>
              <a:pPr/>
              <a:t>5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D92E7-B895-AD4E-BE4B-8E874C0FEE2E}" type="slidenum">
              <a:rPr lang="en-US"/>
              <a:pPr/>
              <a:t>6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D92E7-B895-AD4E-BE4B-8E874C0FEE2E}" type="slidenum">
              <a:rPr lang="en-US"/>
              <a:pPr/>
              <a:t>7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D17EF-7259-9C42-8976-7163E45C55FB}" type="slidenum">
              <a:rPr lang="en-US"/>
              <a:pPr/>
              <a:t>8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D92E7-B895-AD4E-BE4B-8E874C0FEE2E}" type="slidenum">
              <a:rPr lang="en-US"/>
              <a:pPr/>
              <a:t>9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962EE8-3E68-CF4A-B5B6-D4A8566F6C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" name="Picture 40" descr="imark_1867_pr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971800"/>
            <a:ext cx="1143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D7A7D-90F0-0445-A5B1-5A5A7C055B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2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46C6F-7BBE-AA46-AF36-100DCED6DA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3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A5F6F-150A-8548-9AEE-58331C3A46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0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8C79D-637E-D74A-A1D4-994603BD86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06092-1473-BE4B-83C4-3FB36CFDD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7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AB311-A98E-AF41-A479-124E7AB357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E3E3B-E531-C143-B629-F7BC4A136C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1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8CEF4-72AD-1940-A0D6-155B7D04C3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1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8686A-B745-674C-8D6B-CBC2009D2A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6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D6819-9840-A944-AE15-8D55A5EAF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7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37819BC-FCE1-0746-869D-0FC2B735C0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391400" cy="1249362"/>
          </a:xfrm>
        </p:spPr>
        <p:txBody>
          <a:bodyPr/>
          <a:lstStyle/>
          <a:p>
            <a:pPr algn="ctr"/>
            <a:r>
              <a:rPr lang="en-US" sz="5400" dirty="0" smtClean="0"/>
              <a:t>Lecture 23</a:t>
            </a:r>
            <a:br>
              <a:rPr lang="en-US" sz="5400" dirty="0" smtClean="0"/>
            </a:br>
            <a:r>
              <a:rPr lang="en-US" sz="3200" dirty="0" smtClean="0"/>
              <a:t>Born-Oppenheimer approximation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999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The Born-Oppenheimer approximation</a:t>
            </a:r>
            <a:endParaRPr lang="en-US" altLang="ja-JP" dirty="0">
              <a:cs typeface="ＭＳ Ｐゴシック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The BO approximation breaks the original problem into two smaller problems that must be solved in sequence:</a:t>
            </a:r>
            <a:endParaRPr lang="en-US" altLang="ja-JP" dirty="0">
              <a:cs typeface="ＭＳ Ｐゴシック" charset="0"/>
            </a:endParaRPr>
          </a:p>
          <a:p>
            <a:endParaRPr lang="en-US" altLang="ja-JP" dirty="0">
              <a:cs typeface="ＭＳ Ｐゴシック" charset="0"/>
            </a:endParaRPr>
          </a:p>
          <a:p>
            <a:endParaRPr lang="en-US" altLang="ja-JP" dirty="0"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altLang="ja-JP" dirty="0">
              <a:cs typeface="ＭＳ Ｐゴシック" charset="0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666857"/>
              </p:ext>
            </p:extLst>
          </p:nvPr>
        </p:nvGraphicFramePr>
        <p:xfrm>
          <a:off x="152400" y="3462337"/>
          <a:ext cx="8779112" cy="115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01" name="Equation" r:id="rId4" imgW="4267200" imgH="558800" progId="Equation.DSMT4">
                  <p:embed/>
                </p:oleObj>
              </mc:Choice>
              <mc:Fallback>
                <p:oleObj name="Equation" r:id="rId4" imgW="42672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462337"/>
                        <a:ext cx="8779112" cy="115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7760" y="2971800"/>
            <a:ext cx="639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6600"/>
                </a:solidFill>
              </a:rPr>
              <a:t>Electronic structure </a:t>
            </a:r>
            <a:r>
              <a:rPr lang="en-US" dirty="0" smtClean="0">
                <a:solidFill>
                  <a:srgbClr val="660066"/>
                </a:solidFill>
              </a:rPr>
              <a:t>(nuclei held fixed)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6482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Nuclear dynamics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839497"/>
              </p:ext>
            </p:extLst>
          </p:nvPr>
        </p:nvGraphicFramePr>
        <p:xfrm>
          <a:off x="685800" y="5105400"/>
          <a:ext cx="7848600" cy="1255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02" name="Equation" r:id="rId6" imgW="3492500" imgH="558800" progId="Equation.DSMT4">
                  <p:embed/>
                </p:oleObj>
              </mc:Choice>
              <mc:Fallback>
                <p:oleObj name="Equation" r:id="rId6" imgW="34925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105400"/>
                        <a:ext cx="7848600" cy="1255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nut 10"/>
          <p:cNvSpPr/>
          <p:nvPr/>
        </p:nvSpPr>
        <p:spPr bwMode="auto">
          <a:xfrm>
            <a:off x="6781800" y="3505200"/>
            <a:ext cx="1143000" cy="1143000"/>
          </a:xfrm>
          <a:prstGeom prst="donut">
            <a:avLst>
              <a:gd name="adj" fmla="val 17466"/>
            </a:avLst>
          </a:prstGeom>
          <a:solidFill>
            <a:srgbClr val="008000">
              <a:alpha val="45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Donut 12"/>
          <p:cNvSpPr/>
          <p:nvPr/>
        </p:nvSpPr>
        <p:spPr bwMode="auto">
          <a:xfrm>
            <a:off x="4724400" y="5181600"/>
            <a:ext cx="1143000" cy="1143000"/>
          </a:xfrm>
          <a:prstGeom prst="donut">
            <a:avLst>
              <a:gd name="adj" fmla="val 17466"/>
            </a:avLst>
          </a:prstGeom>
          <a:solidFill>
            <a:srgbClr val="008000">
              <a:alpha val="45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6" name="Elbow Connector 5"/>
          <p:cNvCxnSpPr>
            <a:stCxn id="11" idx="4"/>
            <a:endCxn id="13" idx="0"/>
          </p:cNvCxnSpPr>
          <p:nvPr/>
        </p:nvCxnSpPr>
        <p:spPr bwMode="auto">
          <a:xfrm rot="5400000">
            <a:off x="6057900" y="3886200"/>
            <a:ext cx="533400" cy="2057400"/>
          </a:xfrm>
          <a:prstGeom prst="bentConnector3">
            <a:avLst/>
          </a:prstGeom>
          <a:solidFill>
            <a:schemeClr val="bg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1828800" y="618238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Potential energy surface (PES)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Donut 18"/>
          <p:cNvSpPr/>
          <p:nvPr/>
        </p:nvSpPr>
        <p:spPr bwMode="auto">
          <a:xfrm>
            <a:off x="4724400" y="3886200"/>
            <a:ext cx="914400" cy="914400"/>
          </a:xfrm>
          <a:prstGeom prst="donut">
            <a:avLst>
              <a:gd name="adj" fmla="val 17466"/>
            </a:avLst>
          </a:prstGeom>
          <a:solidFill>
            <a:srgbClr val="660066">
              <a:alpha val="45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Donut 19"/>
          <p:cNvSpPr/>
          <p:nvPr/>
        </p:nvSpPr>
        <p:spPr bwMode="auto">
          <a:xfrm>
            <a:off x="2819400" y="5181600"/>
            <a:ext cx="3048000" cy="1143000"/>
          </a:xfrm>
          <a:prstGeom prst="donut">
            <a:avLst>
              <a:gd name="adj" fmla="val 17466"/>
            </a:avLst>
          </a:prstGeom>
          <a:solidFill>
            <a:srgbClr val="0000FF">
              <a:alpha val="45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04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The Born-Oppenheimer approximation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387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 smtClean="0">
                <a:cs typeface="ＭＳ Ｐゴシック" charset="0"/>
              </a:rPr>
              <a:t>In </a:t>
            </a:r>
            <a:r>
              <a:rPr lang="en-US" altLang="ja-JP" dirty="0">
                <a:cs typeface="ＭＳ Ｐゴシック" charset="0"/>
              </a:rPr>
              <a:t>the </a:t>
            </a:r>
            <a:r>
              <a:rPr lang="en-US" altLang="ja-JP" b="1" dirty="0" smtClean="0">
                <a:cs typeface="ＭＳ Ｐゴシック" charset="0"/>
              </a:rPr>
              <a:t>electronic Schrödinger equation</a:t>
            </a:r>
            <a:r>
              <a:rPr lang="en-US" altLang="ja-JP" dirty="0" smtClean="0">
                <a:cs typeface="ＭＳ Ｐゴシック" charset="0"/>
              </a:rPr>
              <a:t>, nuclear coordinates are </a:t>
            </a:r>
            <a:r>
              <a:rPr lang="en-US" altLang="ja-JP" b="1" dirty="0" smtClean="0">
                <a:cs typeface="ＭＳ Ｐゴシック" charset="0"/>
              </a:rPr>
              <a:t>parameters</a:t>
            </a:r>
            <a:r>
              <a:rPr lang="en-US" altLang="ja-JP" dirty="0" smtClean="0">
                <a:cs typeface="ＭＳ Ｐゴシック" charset="0"/>
              </a:rPr>
              <a:t> and their kinetic energy operator does not act on them; the </a:t>
            </a:r>
            <a:r>
              <a:rPr lang="en-US" altLang="ja-JP" b="1" dirty="0" smtClean="0">
                <a:cs typeface="ＭＳ Ｐゴシック" charset="0"/>
              </a:rPr>
              <a:t>nuclei are held fixed</a:t>
            </a:r>
            <a:r>
              <a:rPr lang="en-US" altLang="ja-JP" dirty="0" smtClean="0">
                <a:cs typeface="ＭＳ Ｐゴシック" charset="0"/>
              </a:rPr>
              <a:t>. This </a:t>
            </a:r>
            <a:r>
              <a:rPr lang="en-US" altLang="ja-JP" dirty="0">
                <a:cs typeface="ＭＳ Ｐゴシック" charset="0"/>
              </a:rPr>
              <a:t>is </a:t>
            </a:r>
            <a:r>
              <a:rPr lang="en-US" altLang="ja-JP" dirty="0" smtClean="0">
                <a:cs typeface="ＭＳ Ｐゴシック" charset="0"/>
              </a:rPr>
              <a:t>justified by that </a:t>
            </a:r>
            <a:r>
              <a:rPr lang="en-US" altLang="ja-JP" b="1" dirty="0" smtClean="0">
                <a:cs typeface="ＭＳ Ｐゴシック" charset="0"/>
              </a:rPr>
              <a:t>a nucleus </a:t>
            </a:r>
            <a:r>
              <a:rPr lang="en-US" altLang="ja-JP" b="1" dirty="0">
                <a:cs typeface="ＭＳ Ｐゴシック" charset="0"/>
              </a:rPr>
              <a:t>is </a:t>
            </a:r>
            <a:r>
              <a:rPr lang="en-US" altLang="ja-JP" b="1" dirty="0" smtClean="0">
                <a:cs typeface="ＭＳ Ｐゴシック" charset="0"/>
              </a:rPr>
              <a:t>1800+ </a:t>
            </a:r>
            <a:r>
              <a:rPr lang="en-US" altLang="ja-JP" b="1" dirty="0">
                <a:cs typeface="ＭＳ Ｐゴシック" charset="0"/>
              </a:rPr>
              <a:t>times heavier than an </a:t>
            </a:r>
            <a:r>
              <a:rPr lang="en-US" altLang="ja-JP" b="1" dirty="0" smtClean="0">
                <a:cs typeface="ＭＳ Ｐゴシック" charset="0"/>
              </a:rPr>
              <a:t>electron</a:t>
            </a:r>
            <a:r>
              <a:rPr lang="en-US" altLang="ja-JP" dirty="0" smtClean="0">
                <a:cs typeface="ＭＳ Ｐゴシック" charset="0"/>
              </a:rPr>
              <a:t> and sluggish.</a:t>
            </a:r>
          </a:p>
          <a:p>
            <a:pPr>
              <a:lnSpc>
                <a:spcPct val="90000"/>
              </a:lnSpc>
            </a:pPr>
            <a:r>
              <a:rPr lang="en-US" altLang="ja-JP" dirty="0" smtClean="0">
                <a:cs typeface="ＭＳ Ｐゴシック" charset="0"/>
              </a:rPr>
              <a:t>The electronic Schrödinger equation must be solved for various nuclear positions, forming a part of the </a:t>
            </a:r>
            <a:r>
              <a:rPr lang="en-US" altLang="ja-JP" b="1" dirty="0" smtClean="0">
                <a:cs typeface="ＭＳ Ｐゴシック" charset="0"/>
              </a:rPr>
              <a:t>potential energy surface</a:t>
            </a:r>
            <a:r>
              <a:rPr lang="en-US" altLang="ja-JP" dirty="0" smtClean="0">
                <a:cs typeface="ＭＳ Ｐゴシック" charset="0"/>
              </a:rPr>
              <a:t>.</a:t>
            </a:r>
            <a:endParaRPr lang="en-US" altLang="ja-JP" dirty="0"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dirty="0" smtClean="0">
                <a:cs typeface="ＭＳ Ｐゴシック" charset="0"/>
              </a:rPr>
              <a:t>The PES is the effective potential the nuclei feel and a part of the Hamiltonian for the </a:t>
            </a:r>
            <a:r>
              <a:rPr lang="en-US" altLang="ja-JP" b="1" dirty="0">
                <a:cs typeface="ＭＳ Ｐゴシック" charset="0"/>
              </a:rPr>
              <a:t>nuclear Schrödinger </a:t>
            </a:r>
            <a:r>
              <a:rPr lang="en-US" altLang="ja-JP" b="1" dirty="0" smtClean="0">
                <a:cs typeface="ＭＳ Ｐゴシック" charset="0"/>
              </a:rPr>
              <a:t>equation</a:t>
            </a:r>
            <a:r>
              <a:rPr lang="en-US" altLang="ja-JP" dirty="0" smtClean="0">
                <a:cs typeface="ＭＳ Ｐゴシック" charset="0"/>
              </a:rPr>
              <a:t>.</a:t>
            </a:r>
            <a:endParaRPr lang="en-US" altLang="ja-JP" dirty="0"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Chemical concepts from BO</a:t>
            </a:r>
            <a:endParaRPr lang="ja-JP" altLang="en-US" dirty="0">
              <a:cs typeface="ＭＳ Ｐゴシック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r>
              <a:rPr lang="en-US" altLang="ja-JP" b="1" dirty="0" smtClean="0">
                <a:cs typeface="ＭＳ Ｐゴシック" charset="0"/>
              </a:rPr>
              <a:t>Electronic structure </a:t>
            </a:r>
            <a:r>
              <a:rPr lang="en-US" altLang="ja-JP" dirty="0" smtClean="0">
                <a:cs typeface="ＭＳ Ｐゴシック" charset="0"/>
              </a:rPr>
              <a:t>and </a:t>
            </a:r>
            <a:r>
              <a:rPr lang="en-US" altLang="ja-JP" b="1" dirty="0" smtClean="0">
                <a:cs typeface="ＭＳ Ｐゴシック" charset="0"/>
              </a:rPr>
              <a:t>nuclear dynamics </a:t>
            </a:r>
            <a:r>
              <a:rPr lang="en-US" altLang="ja-JP" dirty="0" smtClean="0">
                <a:cs typeface="ＭＳ Ｐゴシック" charset="0"/>
              </a:rPr>
              <a:t>(molecular vibration and rotation). Translational motion is separable exactly.</a:t>
            </a:r>
          </a:p>
          <a:p>
            <a:r>
              <a:rPr lang="en-US" altLang="ja-JP" b="1" dirty="0" smtClean="0">
                <a:cs typeface="ＭＳ Ｐゴシック" charset="0"/>
              </a:rPr>
              <a:t>Potential energy (hyper)surfaces and curves</a:t>
            </a:r>
            <a:r>
              <a:rPr lang="en-US" altLang="ja-JP" dirty="0" smtClean="0">
                <a:cs typeface="ＭＳ Ｐゴシック" charset="0"/>
              </a:rPr>
              <a:t> – effective potentials that nuclei feel. One PES for each electronic state.</a:t>
            </a:r>
            <a:endParaRPr lang="en-US" altLang="ja-JP" dirty="0">
              <a:cs typeface="ＭＳ Ｐゴシック" charset="0"/>
            </a:endParaRPr>
          </a:p>
          <a:p>
            <a:r>
              <a:rPr lang="en-US" altLang="ja-JP" b="1" dirty="0" smtClean="0">
                <a:cs typeface="ＭＳ Ｐゴシック" charset="0"/>
              </a:rPr>
              <a:t>Equilibrium structure</a:t>
            </a:r>
            <a:r>
              <a:rPr lang="en-US" altLang="ja-JP" dirty="0" smtClean="0">
                <a:cs typeface="ＭＳ Ｐゴシック" charset="0"/>
              </a:rPr>
              <a:t>, </a:t>
            </a:r>
            <a:r>
              <a:rPr lang="en-US" altLang="ja-JP" b="1" dirty="0" smtClean="0">
                <a:cs typeface="ＭＳ Ｐゴシック" charset="0"/>
              </a:rPr>
              <a:t>binding energy</a:t>
            </a:r>
            <a:r>
              <a:rPr lang="en-US" altLang="ja-JP" dirty="0" smtClean="0">
                <a:cs typeface="ＭＳ Ｐゴシック" charset="0"/>
              </a:rPr>
              <a:t>, </a:t>
            </a:r>
            <a:r>
              <a:rPr lang="en-US" altLang="ja-JP" b="1" dirty="0" smtClean="0">
                <a:cs typeface="ＭＳ Ｐゴシック" charset="0"/>
              </a:rPr>
              <a:t>vibrational energy levels</a:t>
            </a:r>
            <a:r>
              <a:rPr lang="en-US" altLang="ja-JP" dirty="0" smtClean="0">
                <a:cs typeface="ＭＳ Ｐゴシック" charset="0"/>
              </a:rPr>
              <a:t>, </a:t>
            </a:r>
            <a:r>
              <a:rPr lang="en-US" altLang="ja-JP" b="1" dirty="0" smtClean="0">
                <a:cs typeface="ＭＳ Ｐゴシック" charset="0"/>
              </a:rPr>
              <a:t>rotational energy levels</a:t>
            </a:r>
            <a:r>
              <a:rPr lang="en-US" altLang="ja-JP" dirty="0" smtClean="0">
                <a:cs typeface="ＭＳ Ｐゴシック" charset="0"/>
              </a:rPr>
              <a:t>, </a:t>
            </a:r>
            <a:r>
              <a:rPr lang="en-US" altLang="ja-JP" b="1" dirty="0" smtClean="0">
                <a:cs typeface="ＭＳ Ｐゴシック" charset="0"/>
              </a:rPr>
              <a:t>Franck-Condon factors</a:t>
            </a:r>
            <a:r>
              <a:rPr lang="en-US" altLang="ja-JP" dirty="0">
                <a:cs typeface="ＭＳ Ｐゴシック" charset="0"/>
              </a:rPr>
              <a:t> </a:t>
            </a:r>
            <a:r>
              <a:rPr lang="en-US" altLang="ja-JP" dirty="0" smtClean="0">
                <a:cs typeface="ＭＳ Ｐゴシック" charset="0"/>
              </a:rPr>
              <a:t>(see later lectures), </a:t>
            </a:r>
            <a:r>
              <a:rPr lang="en-US" altLang="ja-JP" b="1" dirty="0" err="1" smtClean="0">
                <a:cs typeface="ＭＳ Ｐゴシック" charset="0"/>
              </a:rPr>
              <a:t>nonadiabatic</a:t>
            </a:r>
            <a:r>
              <a:rPr lang="en-US" altLang="ja-JP" b="1" dirty="0" smtClean="0">
                <a:cs typeface="ＭＳ Ｐゴシック" charset="0"/>
              </a:rPr>
              <a:t> transition</a:t>
            </a:r>
            <a:r>
              <a:rPr lang="en-US" altLang="ja-JP" dirty="0" smtClean="0">
                <a:cs typeface="ＭＳ Ｐゴシック" charset="0"/>
              </a:rPr>
              <a:t>. </a:t>
            </a:r>
            <a:endParaRPr lang="en-US" altLang="ja-JP" b="1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65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7" y="1600200"/>
            <a:ext cx="8686800" cy="4995746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Chemical concepts from BO</a:t>
            </a:r>
            <a:endParaRPr lang="en-US" altLang="ja-JP" dirty="0"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Dynamical degrees of freedom</a:t>
            </a:r>
            <a:endParaRPr lang="ja-JP" altLang="en-US" dirty="0">
              <a:cs typeface="ＭＳ Ｐゴシック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r>
              <a:rPr lang="en-US" altLang="ja-JP" i="1" dirty="0" smtClean="0">
                <a:cs typeface="ＭＳ Ｐゴシック" charset="0"/>
              </a:rPr>
              <a:t>n</a:t>
            </a:r>
            <a:r>
              <a:rPr lang="en-US" altLang="ja-JP" dirty="0" smtClean="0">
                <a:cs typeface="ＭＳ Ｐゴシック" charset="0"/>
              </a:rPr>
              <a:t> electrons + </a:t>
            </a:r>
            <a:r>
              <a:rPr lang="en-US" altLang="ja-JP" i="1" dirty="0" smtClean="0">
                <a:cs typeface="ＭＳ Ｐゴシック" charset="0"/>
              </a:rPr>
              <a:t>N</a:t>
            </a:r>
            <a:r>
              <a:rPr lang="en-US" altLang="ja-JP" dirty="0" smtClean="0">
                <a:cs typeface="ＭＳ Ｐゴシック" charset="0"/>
              </a:rPr>
              <a:t> nuclei: 3(</a:t>
            </a:r>
            <a:r>
              <a:rPr lang="en-US" altLang="ja-JP" i="1" dirty="0" err="1" smtClean="0">
                <a:cs typeface="ＭＳ Ｐゴシック" charset="0"/>
              </a:rPr>
              <a:t>n</a:t>
            </a:r>
            <a:r>
              <a:rPr lang="en-US" altLang="ja-JP" dirty="0" err="1" smtClean="0">
                <a:cs typeface="ＭＳ Ｐゴシック" charset="0"/>
              </a:rPr>
              <a:t>+</a:t>
            </a:r>
            <a:r>
              <a:rPr lang="en-US" altLang="ja-JP" i="1" dirty="0" err="1" smtClean="0">
                <a:cs typeface="ＭＳ Ｐゴシック" charset="0"/>
              </a:rPr>
              <a:t>N</a:t>
            </a:r>
            <a:r>
              <a:rPr lang="en-US" altLang="ja-JP" dirty="0" smtClean="0">
                <a:cs typeface="ＭＳ Ｐゴシック" charset="0"/>
              </a:rPr>
              <a:t>) dynamical degrees of freedom.</a:t>
            </a:r>
            <a:endParaRPr lang="en-US" altLang="ja-JP" i="1" dirty="0" smtClean="0">
              <a:cs typeface="ＭＳ Ｐゴシック" charset="0"/>
            </a:endParaRPr>
          </a:p>
          <a:p>
            <a:r>
              <a:rPr lang="en-US" altLang="ja-JP" b="1" dirty="0" smtClean="0">
                <a:cs typeface="ＭＳ Ｐゴシック" charset="0"/>
              </a:rPr>
              <a:t>Electronic structure: </a:t>
            </a:r>
            <a:r>
              <a:rPr lang="en-US" altLang="ja-JP" dirty="0" smtClean="0">
                <a:cs typeface="ＭＳ Ｐゴシック" charset="0"/>
              </a:rPr>
              <a:t>3</a:t>
            </a:r>
            <a:r>
              <a:rPr lang="en-US" altLang="ja-JP" i="1" dirty="0" smtClean="0">
                <a:cs typeface="ＭＳ Ｐゴシック" charset="0"/>
              </a:rPr>
              <a:t>n </a:t>
            </a:r>
            <a:r>
              <a:rPr lang="en-US" altLang="ja-JP" dirty="0" smtClean="0">
                <a:cs typeface="ＭＳ Ｐゴシック" charset="0"/>
              </a:rPr>
              <a:t>dynamical DOF.</a:t>
            </a:r>
          </a:p>
          <a:p>
            <a:r>
              <a:rPr lang="en-US" altLang="ja-JP" b="1" dirty="0" smtClean="0">
                <a:cs typeface="ＭＳ Ｐゴシック" charset="0"/>
              </a:rPr>
              <a:t>Nuclear dynamics: </a:t>
            </a:r>
            <a:r>
              <a:rPr lang="en-US" altLang="ja-JP" dirty="0" smtClean="0">
                <a:cs typeface="ＭＳ Ｐゴシック" charset="0"/>
              </a:rPr>
              <a:t>3</a:t>
            </a:r>
            <a:r>
              <a:rPr lang="en-US" altLang="ja-JP" i="1" dirty="0" smtClean="0">
                <a:cs typeface="ＭＳ Ｐゴシック" charset="0"/>
              </a:rPr>
              <a:t>N </a:t>
            </a:r>
            <a:r>
              <a:rPr lang="en-US" altLang="ja-JP" dirty="0" smtClean="0">
                <a:cs typeface="ＭＳ Ｐゴシック" charset="0"/>
              </a:rPr>
              <a:t>dynamical DOF.</a:t>
            </a:r>
          </a:p>
          <a:p>
            <a:pPr lvl="1"/>
            <a:r>
              <a:rPr lang="en-US" altLang="ja-JP" b="1" dirty="0" smtClean="0">
                <a:cs typeface="ＭＳ Ｐゴシック" charset="0"/>
              </a:rPr>
              <a:t>Translational DOF: </a:t>
            </a:r>
            <a:r>
              <a:rPr lang="en-US" altLang="ja-JP" dirty="0" smtClean="0">
                <a:cs typeface="ＭＳ Ｐゴシック" charset="0"/>
              </a:rPr>
              <a:t>3.</a:t>
            </a:r>
          </a:p>
          <a:p>
            <a:pPr lvl="1"/>
            <a:r>
              <a:rPr lang="en-US" altLang="ja-JP" b="1" dirty="0" smtClean="0">
                <a:cs typeface="ＭＳ Ｐゴシック" charset="0"/>
              </a:rPr>
              <a:t>Rotational DOF: </a:t>
            </a:r>
            <a:r>
              <a:rPr lang="en-US" altLang="ja-JP" dirty="0" smtClean="0">
                <a:cs typeface="ＭＳ Ｐゴシック" charset="0"/>
              </a:rPr>
              <a:t>3 (nonlinear) or 2 (linear).</a:t>
            </a:r>
          </a:p>
          <a:p>
            <a:pPr lvl="1"/>
            <a:r>
              <a:rPr lang="en-US" altLang="ja-JP" b="1" dirty="0" smtClean="0">
                <a:cs typeface="ＭＳ Ｐゴシック" charset="0"/>
              </a:rPr>
              <a:t>Vibrational DOF: </a:t>
            </a:r>
            <a:r>
              <a:rPr lang="en-US" altLang="ja-JP" dirty="0" smtClean="0">
                <a:cs typeface="ＭＳ Ｐゴシック" charset="0"/>
              </a:rPr>
              <a:t>3</a:t>
            </a:r>
            <a:r>
              <a:rPr lang="en-US" altLang="ja-JP" i="1" dirty="0" smtClean="0">
                <a:cs typeface="ＭＳ Ｐゴシック" charset="0"/>
              </a:rPr>
              <a:t>N</a:t>
            </a:r>
            <a:r>
              <a:rPr lang="en-US" altLang="ja-JP" dirty="0" smtClean="0">
                <a:cs typeface="ＭＳ Ｐゴシック" charset="0"/>
              </a:rPr>
              <a:t>−6 (nonlinear) or </a:t>
            </a:r>
            <a:r>
              <a:rPr lang="en-US" altLang="ja-JP" dirty="0">
                <a:cs typeface="ＭＳ Ｐゴシック" charset="0"/>
              </a:rPr>
              <a:t>3</a:t>
            </a:r>
            <a:r>
              <a:rPr lang="en-US" altLang="ja-JP" i="1" dirty="0">
                <a:cs typeface="ＭＳ Ｐゴシック" charset="0"/>
              </a:rPr>
              <a:t>N</a:t>
            </a:r>
            <a:r>
              <a:rPr lang="en-US" altLang="ja-JP" dirty="0" smtClean="0">
                <a:cs typeface="ＭＳ Ｐゴシック" charset="0"/>
              </a:rPr>
              <a:t>−5 (linear).</a:t>
            </a:r>
            <a:endParaRPr lang="en-US" altLang="ja-JP" b="1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7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82562"/>
            <a:ext cx="8229600" cy="1295400"/>
          </a:xfrm>
        </p:spPr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Dynamical degrees of freedom</a:t>
            </a:r>
            <a:endParaRPr lang="ja-JP" altLang="en-US" dirty="0">
              <a:cs typeface="ＭＳ Ｐゴシック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947050"/>
              </p:ext>
            </p:extLst>
          </p:nvPr>
        </p:nvGraphicFramePr>
        <p:xfrm>
          <a:off x="-1447800" y="1219200"/>
          <a:ext cx="9133774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95600" y="2057400"/>
            <a:ext cx="559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Born-Oppenheimer approximation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3515380"/>
            <a:ext cx="2859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Exact separation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48768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Rigid rotor approximation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9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36638"/>
          </a:xfrm>
        </p:spPr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Summary</a:t>
            </a:r>
            <a:endParaRPr lang="ja-JP" altLang="en-US" dirty="0">
              <a:cs typeface="ＭＳ Ｐゴシック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6248400" cy="5181600"/>
          </a:xfrm>
        </p:spPr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The BO is the approximate separation of variables.</a:t>
            </a:r>
          </a:p>
          <a:p>
            <a:r>
              <a:rPr lang="en-US" altLang="ja-JP" dirty="0" smtClean="0">
                <a:cs typeface="ＭＳ Ｐゴシック" charset="0"/>
              </a:rPr>
              <a:t>It is one of the most accurate approximations in chemistry.</a:t>
            </a:r>
          </a:p>
          <a:p>
            <a:r>
              <a:rPr lang="en-US" altLang="ja-JP" dirty="0" smtClean="0">
                <a:cs typeface="ＭＳ Ｐゴシック" charset="0"/>
              </a:rPr>
              <a:t>This leads to solving (1) electronic structure with clamped nuclei and then (2) nuclear dynamics with the </a:t>
            </a:r>
            <a:r>
              <a:rPr lang="en-US" altLang="ja-JP" smtClean="0">
                <a:cs typeface="ＭＳ Ｐゴシック" charset="0"/>
              </a:rPr>
              <a:t>PES from (1).</a:t>
            </a:r>
            <a:endParaRPr lang="en-US" altLang="ja-JP" dirty="0" smtClean="0">
              <a:cs typeface="ＭＳ Ｐゴシック" charset="0"/>
            </a:endParaRPr>
          </a:p>
          <a:p>
            <a:r>
              <a:rPr lang="en-US" altLang="ja-JP" dirty="0" smtClean="0">
                <a:cs typeface="ＭＳ Ｐゴシック" charset="0"/>
              </a:rPr>
              <a:t>This is justified by nuclear mass &gt;&gt; electron mass.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291937" y="4343400"/>
            <a:ext cx="28520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FF3300"/>
                </a:solidFill>
                <a:cs typeface="ＭＳ Ｐゴシック" charset="0"/>
              </a:rPr>
              <a:t>J. Robert </a:t>
            </a:r>
            <a:r>
              <a:rPr lang="en-US" altLang="ja-JP" sz="2000" dirty="0" smtClean="0">
                <a:solidFill>
                  <a:srgbClr val="FF3300"/>
                </a:solidFill>
                <a:cs typeface="ＭＳ Ｐゴシック" charset="0"/>
              </a:rPr>
              <a:t>Oppenheimer</a:t>
            </a:r>
          </a:p>
          <a:p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  <a:cs typeface="ＭＳ Ｐゴシック" charset="0"/>
              </a:rPr>
              <a:t>Public-domain image</a:t>
            </a:r>
            <a:endParaRPr lang="en-US" altLang="ja-JP" sz="2000" dirty="0">
              <a:solidFill>
                <a:schemeClr val="bg1">
                  <a:lumMod val="50000"/>
                </a:schemeClr>
              </a:solidFill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888" y="1676400"/>
            <a:ext cx="1882912" cy="25908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6089573"/>
            <a:ext cx="8229600" cy="69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dirty="0" smtClean="0">
                <a:cs typeface="ＭＳ Ｐゴシック" charset="0"/>
              </a:rPr>
              <a:t>It is the basis of many chemistry concepts.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The Born</a:t>
            </a:r>
            <a:r>
              <a:rPr lang="en-US" altLang="ja-JP" dirty="0">
                <a:cs typeface="ＭＳ Ｐゴシック" charset="0"/>
              </a:rPr>
              <a:t>-</a:t>
            </a:r>
            <a:r>
              <a:rPr lang="en-US" altLang="ja-JP" dirty="0" smtClean="0">
                <a:cs typeface="ＭＳ Ｐゴシック" charset="0"/>
              </a:rPr>
              <a:t>Oppenheimer approximation</a:t>
            </a:r>
            <a:endParaRPr lang="en-US" altLang="ja-JP" dirty="0">
              <a:cs typeface="ＭＳ Ｐゴシック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 smtClean="0">
                <a:cs typeface="ＭＳ Ｐゴシック" charset="0"/>
              </a:rPr>
              <a:t>For </a:t>
            </a:r>
            <a:r>
              <a:rPr lang="en-US" altLang="ja-JP" dirty="0">
                <a:cs typeface="ＭＳ Ｐゴシック" charset="0"/>
              </a:rPr>
              <a:t>polyatomic molecules, we </a:t>
            </a:r>
            <a:r>
              <a:rPr lang="en-US" altLang="ja-JP" dirty="0" smtClean="0">
                <a:cs typeface="ＭＳ Ｐゴシック" charset="0"/>
              </a:rPr>
              <a:t>use </a:t>
            </a:r>
            <a:r>
              <a:rPr lang="en-US" altLang="ja-JP" b="1" dirty="0" smtClean="0">
                <a:cs typeface="ＭＳ Ｐゴシック" charset="0"/>
              </a:rPr>
              <a:t>approximate separation of variables </a:t>
            </a:r>
            <a:r>
              <a:rPr lang="en-US" altLang="ja-JP" dirty="0" smtClean="0">
                <a:cs typeface="ＭＳ Ｐゴシック" charset="0"/>
              </a:rPr>
              <a:t>between the nuclear and electronic variables. </a:t>
            </a:r>
          </a:p>
          <a:p>
            <a:pPr>
              <a:lnSpc>
                <a:spcPct val="90000"/>
              </a:lnSpc>
            </a:pPr>
            <a:r>
              <a:rPr lang="en-US" altLang="ja-JP" dirty="0" smtClean="0">
                <a:cs typeface="ＭＳ Ｐゴシック" charset="0"/>
              </a:rPr>
              <a:t>We first solve the </a:t>
            </a:r>
            <a:r>
              <a:rPr lang="en-US" altLang="ja-JP" b="1" dirty="0" smtClean="0">
                <a:cs typeface="ＭＳ Ｐゴシック" charset="0"/>
              </a:rPr>
              <a:t>electronic Schrödinger equation</a:t>
            </a:r>
            <a:r>
              <a:rPr lang="en-US" altLang="ja-JP" dirty="0" smtClean="0">
                <a:cs typeface="ＭＳ Ｐゴシック" charset="0"/>
              </a:rPr>
              <a:t>, in which nuclei are held fixed. </a:t>
            </a:r>
          </a:p>
          <a:p>
            <a:pPr>
              <a:lnSpc>
                <a:spcPct val="90000"/>
              </a:lnSpc>
            </a:pPr>
            <a:r>
              <a:rPr lang="en-US" altLang="ja-JP" dirty="0" smtClean="0">
                <a:cs typeface="ＭＳ Ｐゴシック" charset="0"/>
              </a:rPr>
              <a:t>Next, we solve </a:t>
            </a:r>
            <a:r>
              <a:rPr lang="en-US" altLang="ja-JP" dirty="0">
                <a:cs typeface="ＭＳ Ｐゴシック" charset="0"/>
              </a:rPr>
              <a:t>the </a:t>
            </a:r>
            <a:r>
              <a:rPr lang="en-US" altLang="ja-JP" b="1" dirty="0" smtClean="0">
                <a:cs typeface="ＭＳ Ｐゴシック" charset="0"/>
              </a:rPr>
              <a:t>nuclear Schrödinger equation</a:t>
            </a:r>
            <a:r>
              <a:rPr lang="en-US" altLang="ja-JP" dirty="0" smtClean="0">
                <a:cs typeface="ＭＳ Ｐゴシック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ja-JP" dirty="0" smtClean="0">
                <a:cs typeface="ＭＳ Ｐゴシック" charset="0"/>
              </a:rPr>
              <a:t>The BO approximation introduces important chemical concepts such as </a:t>
            </a:r>
            <a:r>
              <a:rPr lang="en-US" altLang="ja-JP" b="1" dirty="0" smtClean="0">
                <a:cs typeface="ＭＳ Ｐゴシック" charset="0"/>
              </a:rPr>
              <a:t>potential energy surfaces</a:t>
            </a:r>
            <a:r>
              <a:rPr lang="en-US" altLang="ja-JP" dirty="0" smtClean="0">
                <a:cs typeface="ＭＳ Ｐゴシック" charset="0"/>
              </a:rPr>
              <a:t>,</a:t>
            </a:r>
            <a:r>
              <a:rPr lang="en-US" altLang="ja-JP" b="1" dirty="0" smtClean="0">
                <a:cs typeface="ＭＳ Ｐゴシック" charset="0"/>
              </a:rPr>
              <a:t> equilibrium geometries</a:t>
            </a:r>
            <a:r>
              <a:rPr lang="en-US" altLang="ja-JP" dirty="0" smtClean="0">
                <a:cs typeface="ＭＳ Ｐゴシック" charset="0"/>
              </a:rPr>
              <a:t>,</a:t>
            </a:r>
            <a:r>
              <a:rPr lang="en-US" altLang="ja-JP" b="1" dirty="0" smtClean="0">
                <a:cs typeface="ＭＳ Ｐゴシック" charset="0"/>
              </a:rPr>
              <a:t> binding energies</a:t>
            </a:r>
            <a:r>
              <a:rPr lang="en-US" altLang="ja-JP" dirty="0" smtClean="0">
                <a:cs typeface="ＭＳ Ｐゴシック" charset="0"/>
              </a:rPr>
              <a:t>, etc.</a:t>
            </a:r>
            <a:endParaRPr lang="en-US" altLang="ja-JP" dirty="0"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The molecular Hamiltonian</a:t>
            </a:r>
            <a:endParaRPr lang="en-US" altLang="ja-JP" dirty="0">
              <a:cs typeface="ＭＳ Ｐゴシック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>
                <a:cs typeface="ＭＳ Ｐゴシック" charset="0"/>
              </a:rPr>
              <a:t>The </a:t>
            </a:r>
            <a:r>
              <a:rPr lang="en-US" altLang="ja-JP" dirty="0" smtClean="0">
                <a:cs typeface="ＭＳ Ｐゴシック" charset="0"/>
              </a:rPr>
              <a:t>molecular Hamiltonian </a:t>
            </a:r>
            <a:r>
              <a:rPr lang="en-US" altLang="ja-JP" dirty="0">
                <a:cs typeface="ＭＳ Ｐゴシック" charset="0"/>
              </a:rPr>
              <a:t>is …</a:t>
            </a:r>
          </a:p>
          <a:p>
            <a:pPr>
              <a:lnSpc>
                <a:spcPct val="90000"/>
              </a:lnSpc>
            </a:pPr>
            <a:endParaRPr lang="en-US" altLang="ja-JP" dirty="0"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altLang="ja-JP" dirty="0"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altLang="ja-JP" dirty="0"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altLang="ja-JP" dirty="0"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altLang="ja-JP" dirty="0"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dirty="0">
                <a:cs typeface="ＭＳ Ｐゴシック" charset="0"/>
              </a:rPr>
              <a:t>There is no hope that we can solve the Schr</a:t>
            </a:r>
            <a:r>
              <a:rPr lang="en-US" altLang="ja-JP" dirty="0">
                <a:cs typeface="Arial" charset="0"/>
              </a:rPr>
              <a:t>ödinger </a:t>
            </a:r>
            <a:r>
              <a:rPr lang="en-US" altLang="ja-JP" dirty="0" smtClean="0">
                <a:cs typeface="Arial" charset="0"/>
              </a:rPr>
              <a:t>equation with this Hamiltonian exactly. Can we separate variables approximately?</a:t>
            </a:r>
            <a:endParaRPr lang="en-US" altLang="ja-JP" dirty="0">
              <a:cs typeface="Arial" charset="0"/>
            </a:endParaRP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597531"/>
              </p:ext>
            </p:extLst>
          </p:nvPr>
        </p:nvGraphicFramePr>
        <p:xfrm>
          <a:off x="439738" y="2514600"/>
          <a:ext cx="8262937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" name="Equation" r:id="rId4" imgW="4394200" imgH="508000" progId="Equation.DSMT4">
                  <p:embed/>
                </p:oleObj>
              </mc:Choice>
              <mc:Fallback>
                <p:oleObj name="Equation" r:id="rId4" imgW="43942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2514600"/>
                        <a:ext cx="8262937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AutoShape 6"/>
          <p:cNvSpPr>
            <a:spLocks/>
          </p:cNvSpPr>
          <p:nvPr/>
        </p:nvSpPr>
        <p:spPr bwMode="auto">
          <a:xfrm rot="16200000">
            <a:off x="1447800" y="2767012"/>
            <a:ext cx="304800" cy="1524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762000" y="3681412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>
                <a:solidFill>
                  <a:srgbClr val="FF3300"/>
                </a:solidFill>
                <a:cs typeface="Arial" charset="0"/>
              </a:rPr>
              <a:t>Kinetic (electron)</a:t>
            </a:r>
            <a:endParaRPr lang="el-GR" sz="240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9224" name="AutoShape 8"/>
          <p:cNvSpPr>
            <a:spLocks/>
          </p:cNvSpPr>
          <p:nvPr/>
        </p:nvSpPr>
        <p:spPr bwMode="auto">
          <a:xfrm rot="16200000">
            <a:off x="3048000" y="2767012"/>
            <a:ext cx="304800" cy="1524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362200" y="3681412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>
                <a:solidFill>
                  <a:srgbClr val="FF3300"/>
                </a:solidFill>
                <a:cs typeface="Arial" charset="0"/>
              </a:rPr>
              <a:t>Kinetic (nuclei)</a:t>
            </a:r>
            <a:endParaRPr lang="el-GR" sz="240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9226" name="AutoShape 10"/>
          <p:cNvSpPr>
            <a:spLocks/>
          </p:cNvSpPr>
          <p:nvPr/>
        </p:nvSpPr>
        <p:spPr bwMode="auto">
          <a:xfrm rot="16200000">
            <a:off x="4724400" y="2782887"/>
            <a:ext cx="304800" cy="1524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038600" y="3697287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>
                <a:solidFill>
                  <a:srgbClr val="FF3300"/>
                </a:solidFill>
                <a:cs typeface="Arial" charset="0"/>
              </a:rPr>
              <a:t>Coulomb</a:t>
            </a:r>
          </a:p>
          <a:p>
            <a:r>
              <a:rPr lang="en-US" altLang="ja-JP" sz="2400">
                <a:solidFill>
                  <a:srgbClr val="FF3300"/>
                </a:solidFill>
                <a:cs typeface="Arial" charset="0"/>
              </a:rPr>
              <a:t>(</a:t>
            </a:r>
            <a:r>
              <a:rPr lang="en-US" altLang="ja-JP" sz="2400" i="1">
                <a:solidFill>
                  <a:srgbClr val="FF3300"/>
                </a:solidFill>
                <a:cs typeface="Arial" charset="0"/>
              </a:rPr>
              <a:t>e</a:t>
            </a:r>
            <a:r>
              <a:rPr lang="en-US" altLang="ja-JP" sz="2400">
                <a:solidFill>
                  <a:srgbClr val="FF3300"/>
                </a:solidFill>
                <a:cs typeface="Arial" charset="0"/>
              </a:rPr>
              <a:t> – </a:t>
            </a:r>
            <a:r>
              <a:rPr lang="en-US" altLang="ja-JP" sz="2400" i="1">
                <a:solidFill>
                  <a:srgbClr val="FF3300"/>
                </a:solidFill>
                <a:cs typeface="Arial" charset="0"/>
              </a:rPr>
              <a:t>e</a:t>
            </a:r>
            <a:r>
              <a:rPr lang="en-US" altLang="ja-JP" sz="2400">
                <a:solidFill>
                  <a:srgbClr val="FF3300"/>
                </a:solidFill>
                <a:cs typeface="Arial" charset="0"/>
              </a:rPr>
              <a:t>) </a:t>
            </a:r>
            <a:endParaRPr lang="el-GR" sz="240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9228" name="AutoShape 12"/>
          <p:cNvSpPr>
            <a:spLocks/>
          </p:cNvSpPr>
          <p:nvPr/>
        </p:nvSpPr>
        <p:spPr bwMode="auto">
          <a:xfrm rot="16200000">
            <a:off x="6248400" y="2767012"/>
            <a:ext cx="304800" cy="1524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562600" y="3681412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>
                <a:solidFill>
                  <a:srgbClr val="FF3300"/>
                </a:solidFill>
                <a:cs typeface="Arial" charset="0"/>
              </a:rPr>
              <a:t>Coulomb</a:t>
            </a:r>
          </a:p>
          <a:p>
            <a:r>
              <a:rPr lang="en-US" altLang="ja-JP" sz="2400">
                <a:solidFill>
                  <a:srgbClr val="FF3300"/>
                </a:solidFill>
                <a:cs typeface="Arial" charset="0"/>
              </a:rPr>
              <a:t>(</a:t>
            </a:r>
            <a:r>
              <a:rPr lang="en-US" altLang="ja-JP" sz="2400" i="1">
                <a:solidFill>
                  <a:srgbClr val="FF3300"/>
                </a:solidFill>
                <a:cs typeface="Arial" charset="0"/>
              </a:rPr>
              <a:t>n</a:t>
            </a:r>
            <a:r>
              <a:rPr lang="en-US" altLang="ja-JP" sz="2400">
                <a:solidFill>
                  <a:srgbClr val="FF3300"/>
                </a:solidFill>
                <a:cs typeface="Arial" charset="0"/>
              </a:rPr>
              <a:t> – </a:t>
            </a:r>
            <a:r>
              <a:rPr lang="en-US" altLang="ja-JP" sz="2400" i="1">
                <a:solidFill>
                  <a:srgbClr val="FF3300"/>
                </a:solidFill>
                <a:cs typeface="Arial" charset="0"/>
              </a:rPr>
              <a:t>n</a:t>
            </a:r>
            <a:r>
              <a:rPr lang="en-US" altLang="ja-JP" sz="2400">
                <a:solidFill>
                  <a:srgbClr val="FF3300"/>
                </a:solidFill>
                <a:cs typeface="Arial" charset="0"/>
              </a:rPr>
              <a:t>) </a:t>
            </a:r>
            <a:endParaRPr lang="el-GR" sz="240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9230" name="AutoShape 14"/>
          <p:cNvSpPr>
            <a:spLocks/>
          </p:cNvSpPr>
          <p:nvPr/>
        </p:nvSpPr>
        <p:spPr bwMode="auto">
          <a:xfrm rot="16200000">
            <a:off x="7772400" y="2767012"/>
            <a:ext cx="304800" cy="1524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7086600" y="3681412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>
                <a:solidFill>
                  <a:srgbClr val="FF3300"/>
                </a:solidFill>
                <a:cs typeface="Arial" charset="0"/>
              </a:rPr>
              <a:t>Coulomb</a:t>
            </a:r>
          </a:p>
          <a:p>
            <a:r>
              <a:rPr lang="en-US" altLang="ja-JP" sz="2400">
                <a:solidFill>
                  <a:srgbClr val="FF3300"/>
                </a:solidFill>
                <a:cs typeface="Arial" charset="0"/>
              </a:rPr>
              <a:t>(</a:t>
            </a:r>
            <a:r>
              <a:rPr lang="en-US" altLang="ja-JP" sz="2400" i="1">
                <a:solidFill>
                  <a:srgbClr val="FF3300"/>
                </a:solidFill>
                <a:cs typeface="Arial" charset="0"/>
              </a:rPr>
              <a:t>e</a:t>
            </a:r>
            <a:r>
              <a:rPr lang="en-US" altLang="ja-JP" sz="2400">
                <a:solidFill>
                  <a:srgbClr val="FF3300"/>
                </a:solidFill>
                <a:cs typeface="Arial" charset="0"/>
              </a:rPr>
              <a:t> – </a:t>
            </a:r>
            <a:r>
              <a:rPr lang="en-US" altLang="ja-JP" sz="2400" i="1">
                <a:solidFill>
                  <a:srgbClr val="FF3300"/>
                </a:solidFill>
                <a:cs typeface="Arial" charset="0"/>
              </a:rPr>
              <a:t>n</a:t>
            </a:r>
            <a:r>
              <a:rPr lang="en-US" altLang="ja-JP" sz="2400">
                <a:solidFill>
                  <a:srgbClr val="FF3300"/>
                </a:solidFill>
                <a:cs typeface="Arial" charset="0"/>
              </a:rPr>
              <a:t>) </a:t>
            </a:r>
            <a:endParaRPr lang="el-GR" sz="2400">
              <a:solidFill>
                <a:srgbClr val="FF33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Separation of the Hamiltonian</a:t>
            </a:r>
            <a:endParaRPr lang="en-US" altLang="ja-JP" dirty="0">
              <a:cs typeface="ＭＳ Ｐゴシック" charset="0"/>
            </a:endParaRP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324742"/>
              </p:ext>
            </p:extLst>
          </p:nvPr>
        </p:nvGraphicFramePr>
        <p:xfrm>
          <a:off x="439738" y="3055938"/>
          <a:ext cx="826293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4" imgW="4394200" imgH="508000" progId="Equation.DSMT4">
                  <p:embed/>
                </p:oleObj>
              </mc:Choice>
              <mc:Fallback>
                <p:oleObj name="Equation" r:id="rId4" imgW="43942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3055938"/>
                        <a:ext cx="8262937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AutoShape 5"/>
          <p:cNvSpPr>
            <a:spLocks/>
          </p:cNvSpPr>
          <p:nvPr/>
        </p:nvSpPr>
        <p:spPr bwMode="auto">
          <a:xfrm rot="16200000">
            <a:off x="1447800" y="3308350"/>
            <a:ext cx="304800" cy="1524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62000" y="4222750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>
                <a:solidFill>
                  <a:srgbClr val="FF3300"/>
                </a:solidFill>
                <a:cs typeface="Arial" charset="0"/>
              </a:rPr>
              <a:t>Kinetic (electron)</a:t>
            </a:r>
            <a:endParaRPr lang="el-GR" sz="240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12295" name="AutoShape 7"/>
          <p:cNvSpPr>
            <a:spLocks/>
          </p:cNvSpPr>
          <p:nvPr/>
        </p:nvSpPr>
        <p:spPr bwMode="auto">
          <a:xfrm rot="16200000">
            <a:off x="3048000" y="3308350"/>
            <a:ext cx="304800" cy="1524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362200" y="4222750"/>
            <a:ext cx="1676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  <a:cs typeface="Arial" charset="0"/>
              </a:rPr>
              <a:t>Kinetic (nuclei</a:t>
            </a:r>
            <a:r>
              <a:rPr lang="en-US" altLang="ja-JP" sz="2400" dirty="0" smtClean="0">
                <a:solidFill>
                  <a:srgbClr val="0000FF"/>
                </a:solidFill>
                <a:cs typeface="Arial" charset="0"/>
              </a:rPr>
              <a:t>)</a:t>
            </a:r>
            <a:endParaRPr lang="en-US" altLang="ja-JP" sz="24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2297" name="AutoShape 9"/>
          <p:cNvSpPr>
            <a:spLocks/>
          </p:cNvSpPr>
          <p:nvPr/>
        </p:nvSpPr>
        <p:spPr bwMode="auto">
          <a:xfrm rot="16200000">
            <a:off x="4724400" y="3324225"/>
            <a:ext cx="304800" cy="1524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038600" y="4238625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>
                <a:solidFill>
                  <a:srgbClr val="FF3300"/>
                </a:solidFill>
                <a:cs typeface="Arial" charset="0"/>
              </a:rPr>
              <a:t>Coulomb</a:t>
            </a:r>
          </a:p>
          <a:p>
            <a:r>
              <a:rPr lang="en-US" altLang="ja-JP" sz="2400">
                <a:solidFill>
                  <a:srgbClr val="FF3300"/>
                </a:solidFill>
                <a:cs typeface="Arial" charset="0"/>
              </a:rPr>
              <a:t>(</a:t>
            </a:r>
            <a:r>
              <a:rPr lang="en-US" altLang="ja-JP" sz="2400" i="1">
                <a:solidFill>
                  <a:srgbClr val="FF3300"/>
                </a:solidFill>
                <a:cs typeface="Arial" charset="0"/>
              </a:rPr>
              <a:t>e</a:t>
            </a:r>
            <a:r>
              <a:rPr lang="en-US" altLang="ja-JP" sz="2400">
                <a:solidFill>
                  <a:srgbClr val="FF3300"/>
                </a:solidFill>
                <a:cs typeface="Arial" charset="0"/>
              </a:rPr>
              <a:t> – </a:t>
            </a:r>
            <a:r>
              <a:rPr lang="en-US" altLang="ja-JP" sz="2400" i="1">
                <a:solidFill>
                  <a:srgbClr val="FF3300"/>
                </a:solidFill>
                <a:cs typeface="Arial" charset="0"/>
              </a:rPr>
              <a:t>e</a:t>
            </a:r>
            <a:r>
              <a:rPr lang="en-US" altLang="ja-JP" sz="2400">
                <a:solidFill>
                  <a:srgbClr val="FF3300"/>
                </a:solidFill>
                <a:cs typeface="Arial" charset="0"/>
              </a:rPr>
              <a:t>) </a:t>
            </a:r>
            <a:endParaRPr lang="el-GR" sz="240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12299" name="AutoShape 11"/>
          <p:cNvSpPr>
            <a:spLocks/>
          </p:cNvSpPr>
          <p:nvPr/>
        </p:nvSpPr>
        <p:spPr bwMode="auto">
          <a:xfrm rot="16200000">
            <a:off x="6248400" y="3308350"/>
            <a:ext cx="304800" cy="1524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5562600" y="4222750"/>
            <a:ext cx="1676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  <a:cs typeface="Arial" charset="0"/>
              </a:rPr>
              <a:t>Coulomb</a:t>
            </a:r>
          </a:p>
          <a:p>
            <a:r>
              <a:rPr lang="en-US" altLang="ja-JP" sz="2400" dirty="0">
                <a:solidFill>
                  <a:srgbClr val="0000FF"/>
                </a:solidFill>
                <a:cs typeface="Arial" charset="0"/>
              </a:rPr>
              <a:t>(</a:t>
            </a:r>
            <a:r>
              <a:rPr lang="en-US" altLang="ja-JP" sz="2400" i="1" dirty="0">
                <a:solidFill>
                  <a:srgbClr val="0000FF"/>
                </a:solidFill>
                <a:cs typeface="Arial" charset="0"/>
              </a:rPr>
              <a:t>n</a:t>
            </a:r>
            <a:r>
              <a:rPr lang="en-US" altLang="ja-JP" sz="2400" dirty="0">
                <a:solidFill>
                  <a:srgbClr val="0000FF"/>
                </a:solidFill>
                <a:cs typeface="Arial" charset="0"/>
              </a:rPr>
              <a:t> – </a:t>
            </a:r>
            <a:r>
              <a:rPr lang="en-US" altLang="ja-JP" sz="2400" i="1" dirty="0">
                <a:solidFill>
                  <a:srgbClr val="0000FF"/>
                </a:solidFill>
                <a:cs typeface="Arial" charset="0"/>
              </a:rPr>
              <a:t>n</a:t>
            </a:r>
            <a:r>
              <a:rPr lang="en-US" altLang="ja-JP" sz="2400" dirty="0" smtClean="0">
                <a:solidFill>
                  <a:srgbClr val="0000FF"/>
                </a:solidFill>
                <a:cs typeface="Arial" charset="0"/>
              </a:rPr>
              <a:t>)</a:t>
            </a:r>
            <a:endParaRPr lang="en-US" altLang="ja-JP" sz="24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2301" name="AutoShape 13"/>
          <p:cNvSpPr>
            <a:spLocks/>
          </p:cNvSpPr>
          <p:nvPr/>
        </p:nvSpPr>
        <p:spPr bwMode="auto">
          <a:xfrm rot="16200000">
            <a:off x="7772400" y="3308350"/>
            <a:ext cx="304800" cy="1524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7086600" y="4222750"/>
            <a:ext cx="1676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 dirty="0">
                <a:solidFill>
                  <a:srgbClr val="660066"/>
                </a:solidFill>
                <a:cs typeface="ＭＳ Ｐゴシック" charset="0"/>
              </a:rPr>
              <a:t>Coulomb</a:t>
            </a:r>
          </a:p>
          <a:p>
            <a:r>
              <a:rPr lang="en-US" altLang="ja-JP" sz="2400" dirty="0">
                <a:solidFill>
                  <a:srgbClr val="660066"/>
                </a:solidFill>
                <a:cs typeface="ＭＳ Ｐゴシック" charset="0"/>
              </a:rPr>
              <a:t>(</a:t>
            </a:r>
            <a:r>
              <a:rPr lang="en-US" altLang="ja-JP" sz="2400" i="1" dirty="0">
                <a:solidFill>
                  <a:srgbClr val="660066"/>
                </a:solidFill>
                <a:cs typeface="ＭＳ Ｐゴシック" charset="0"/>
              </a:rPr>
              <a:t>e</a:t>
            </a:r>
            <a:r>
              <a:rPr lang="en-US" altLang="ja-JP" sz="2400" dirty="0">
                <a:solidFill>
                  <a:srgbClr val="660066"/>
                </a:solidFill>
                <a:cs typeface="ＭＳ Ｐゴシック" charset="0"/>
              </a:rPr>
              <a:t> – </a:t>
            </a:r>
            <a:r>
              <a:rPr lang="en-US" altLang="ja-JP" sz="2400" i="1" dirty="0">
                <a:solidFill>
                  <a:srgbClr val="660066"/>
                </a:solidFill>
                <a:cs typeface="ＭＳ Ｐゴシック" charset="0"/>
              </a:rPr>
              <a:t>n</a:t>
            </a:r>
            <a:r>
              <a:rPr lang="en-US" altLang="ja-JP" sz="2400" dirty="0">
                <a:solidFill>
                  <a:srgbClr val="660066"/>
                </a:solidFill>
                <a:cs typeface="ＭＳ Ｐゴシック" charset="0"/>
              </a:rPr>
              <a:t>) </a:t>
            </a: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V="1">
            <a:off x="1981200" y="2057400"/>
            <a:ext cx="2209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V="1">
            <a:off x="4800600" y="21336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H="1" flipV="1">
            <a:off x="5334000" y="2057400"/>
            <a:ext cx="2743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4191000" y="1371600"/>
            <a:ext cx="13328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4000" i="1" dirty="0" smtClean="0">
                <a:solidFill>
                  <a:srgbClr val="FF3300"/>
                </a:solidFill>
                <a:cs typeface="ＭＳ Ｐゴシック" charset="0"/>
              </a:rPr>
              <a:t>H</a:t>
            </a:r>
            <a:r>
              <a:rPr lang="en-US" altLang="ja-JP" sz="4000" i="1" baseline="-25000" dirty="0" smtClean="0">
                <a:solidFill>
                  <a:srgbClr val="FF3300"/>
                </a:solidFill>
                <a:cs typeface="ＭＳ Ｐゴシック" charset="0"/>
              </a:rPr>
              <a:t>e</a:t>
            </a:r>
            <a:r>
              <a:rPr lang="en-US" altLang="ja-JP" sz="4000" dirty="0" smtClean="0">
                <a:solidFill>
                  <a:srgbClr val="FF3300"/>
                </a:solidFill>
                <a:cs typeface="ＭＳ Ｐゴシック" charset="0"/>
              </a:rPr>
              <a:t>(</a:t>
            </a:r>
            <a:r>
              <a:rPr lang="en-US" altLang="ja-JP" sz="4000" b="1" i="1" dirty="0">
                <a:solidFill>
                  <a:srgbClr val="FF3300"/>
                </a:solidFill>
                <a:cs typeface="ＭＳ Ｐゴシック" charset="0"/>
              </a:rPr>
              <a:t>r</a:t>
            </a:r>
            <a:r>
              <a:rPr lang="en-US" altLang="ja-JP" sz="4000" dirty="0">
                <a:solidFill>
                  <a:srgbClr val="FF3300"/>
                </a:solidFill>
                <a:cs typeface="ＭＳ Ｐゴシック" charset="0"/>
              </a:rPr>
              <a:t>)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4191000" y="5943600"/>
            <a:ext cx="15036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4000" i="1" dirty="0" err="1" smtClean="0">
                <a:solidFill>
                  <a:srgbClr val="0000FF"/>
                </a:solidFill>
                <a:cs typeface="ＭＳ Ｐゴシック" charset="0"/>
              </a:rPr>
              <a:t>H</a:t>
            </a:r>
            <a:r>
              <a:rPr lang="en-US" altLang="ja-JP" sz="4000" i="1" baseline="-25000" dirty="0" err="1" smtClean="0">
                <a:solidFill>
                  <a:srgbClr val="0000FF"/>
                </a:solidFill>
                <a:cs typeface="ＭＳ Ｐゴシック" charset="0"/>
              </a:rPr>
              <a:t>n</a:t>
            </a:r>
            <a:r>
              <a:rPr lang="en-US" altLang="ja-JP" sz="4000" dirty="0" smtClean="0">
                <a:solidFill>
                  <a:srgbClr val="0000FF"/>
                </a:solidFill>
                <a:cs typeface="ＭＳ Ｐゴシック" charset="0"/>
              </a:rPr>
              <a:t>(</a:t>
            </a:r>
            <a:r>
              <a:rPr lang="en-US" altLang="ja-JP" sz="4000" b="1" i="1" dirty="0">
                <a:solidFill>
                  <a:srgbClr val="0000FF"/>
                </a:solidFill>
                <a:cs typeface="ＭＳ Ｐゴシック" charset="0"/>
              </a:rPr>
              <a:t>R</a:t>
            </a:r>
            <a:r>
              <a:rPr lang="en-US" altLang="ja-JP" sz="4000" dirty="0">
                <a:solidFill>
                  <a:srgbClr val="0000FF"/>
                </a:solidFill>
                <a:cs typeface="ＭＳ Ｐゴシック" charset="0"/>
              </a:rPr>
              <a:t>)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3200400" y="5105400"/>
            <a:ext cx="1066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H="1">
            <a:off x="5257800" y="5105400"/>
            <a:ext cx="1066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0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Separation of the wave function</a:t>
            </a:r>
            <a:endParaRPr lang="en-US" altLang="ja-JP" dirty="0">
              <a:cs typeface="ＭＳ Ｐゴシック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The first step of (approximate) separation of variables: assumption of product form of wave function</a:t>
            </a:r>
            <a:endParaRPr lang="en-US" altLang="ja-JP" dirty="0">
              <a:cs typeface="ＭＳ Ｐゴシック" charset="0"/>
            </a:endParaRPr>
          </a:p>
          <a:p>
            <a:endParaRPr lang="en-US" altLang="ja-JP" dirty="0">
              <a:cs typeface="ＭＳ Ｐゴシック" charset="0"/>
            </a:endParaRPr>
          </a:p>
          <a:p>
            <a:endParaRPr lang="en-US" altLang="ja-JP" dirty="0"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altLang="ja-JP" dirty="0">
              <a:cs typeface="ＭＳ Ｐゴシック" charset="0"/>
            </a:endParaRP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938250"/>
              </p:ext>
            </p:extLst>
          </p:nvPr>
        </p:nvGraphicFramePr>
        <p:xfrm>
          <a:off x="2301875" y="3159105"/>
          <a:ext cx="464978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88" name="Equation" r:id="rId4" imgW="1447800" imgH="241300" progId="Equation.DSMT4">
                  <p:embed/>
                </p:oleObj>
              </mc:Choice>
              <mc:Fallback>
                <p:oleObj name="Equation" r:id="rId4" imgW="1447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3159105"/>
                        <a:ext cx="4649788" cy="77470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onut 1"/>
          <p:cNvSpPr/>
          <p:nvPr/>
        </p:nvSpPr>
        <p:spPr bwMode="auto">
          <a:xfrm>
            <a:off x="4114800" y="2965430"/>
            <a:ext cx="1143000" cy="1143000"/>
          </a:xfrm>
          <a:prstGeom prst="donut">
            <a:avLst>
              <a:gd name="adj" fmla="val 17466"/>
            </a:avLst>
          </a:prstGeom>
          <a:solidFill>
            <a:srgbClr val="FF6600">
              <a:alpha val="45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Donut 7"/>
          <p:cNvSpPr/>
          <p:nvPr/>
        </p:nvSpPr>
        <p:spPr bwMode="auto">
          <a:xfrm>
            <a:off x="5334000" y="2965430"/>
            <a:ext cx="1143000" cy="1143000"/>
          </a:xfrm>
          <a:prstGeom prst="donut">
            <a:avLst>
              <a:gd name="adj" fmla="val 17466"/>
            </a:avLst>
          </a:prstGeom>
          <a:solidFill>
            <a:srgbClr val="3366FF">
              <a:alpha val="45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Donut 8"/>
          <p:cNvSpPr/>
          <p:nvPr/>
        </p:nvSpPr>
        <p:spPr bwMode="auto">
          <a:xfrm>
            <a:off x="2590800" y="3117830"/>
            <a:ext cx="838200" cy="844570"/>
          </a:xfrm>
          <a:prstGeom prst="donut">
            <a:avLst>
              <a:gd name="adj" fmla="val 17466"/>
            </a:avLst>
          </a:prstGeom>
          <a:solidFill>
            <a:srgbClr val="FF6600">
              <a:alpha val="45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Donut 9"/>
          <p:cNvSpPr/>
          <p:nvPr/>
        </p:nvSpPr>
        <p:spPr bwMode="auto">
          <a:xfrm>
            <a:off x="3124200" y="3117830"/>
            <a:ext cx="838200" cy="844570"/>
          </a:xfrm>
          <a:prstGeom prst="donut">
            <a:avLst>
              <a:gd name="adj" fmla="val 17466"/>
            </a:avLst>
          </a:prstGeom>
          <a:solidFill>
            <a:srgbClr val="3366FF">
              <a:alpha val="45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4489430"/>
            <a:ext cx="207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Electronic coordinates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5556230"/>
            <a:ext cx="207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Nuclear coordinates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448943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Electronic wave function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555623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Nuclear wave function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>
            <a:stCxn id="14" idx="0"/>
          </p:cNvCxnSpPr>
          <p:nvPr/>
        </p:nvCxnSpPr>
        <p:spPr bwMode="auto">
          <a:xfrm flipH="1" flipV="1">
            <a:off x="5867400" y="4108430"/>
            <a:ext cx="114300" cy="1447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stCxn id="12" idx="0"/>
            <a:endCxn id="10" idx="4"/>
          </p:cNvCxnSpPr>
          <p:nvPr/>
        </p:nvCxnSpPr>
        <p:spPr bwMode="auto">
          <a:xfrm flipV="1">
            <a:off x="3321571" y="3962400"/>
            <a:ext cx="221729" cy="159383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13" idx="0"/>
            <a:endCxn id="2" idx="4"/>
          </p:cNvCxnSpPr>
          <p:nvPr/>
        </p:nvCxnSpPr>
        <p:spPr bwMode="auto">
          <a:xfrm flipH="1" flipV="1">
            <a:off x="4686300" y="4108430"/>
            <a:ext cx="38100" cy="3810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3" idx="0"/>
            <a:endCxn id="9" idx="3"/>
          </p:cNvCxnSpPr>
          <p:nvPr/>
        </p:nvCxnSpPr>
        <p:spPr bwMode="auto">
          <a:xfrm flipV="1">
            <a:off x="2026171" y="3838716"/>
            <a:ext cx="687381" cy="65071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287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Separation of the wave function</a:t>
            </a:r>
            <a:endParaRPr lang="en-US" altLang="ja-JP" dirty="0">
              <a:cs typeface="ＭＳ Ｐゴシック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The second step: substitution into the Schrödinger equation.</a:t>
            </a:r>
            <a:endParaRPr lang="en-US" altLang="ja-JP" dirty="0">
              <a:cs typeface="ＭＳ Ｐゴシック" charset="0"/>
            </a:endParaRPr>
          </a:p>
          <a:p>
            <a:endParaRPr lang="en-US" altLang="ja-JP" dirty="0">
              <a:cs typeface="ＭＳ Ｐゴシック" charset="0"/>
            </a:endParaRPr>
          </a:p>
          <a:p>
            <a:endParaRPr lang="en-US" altLang="ja-JP" dirty="0"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altLang="ja-JP" dirty="0">
              <a:cs typeface="ＭＳ Ｐゴシック" charset="0"/>
            </a:endParaRPr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784447"/>
              </p:ext>
            </p:extLst>
          </p:nvPr>
        </p:nvGraphicFramePr>
        <p:xfrm>
          <a:off x="228600" y="2895600"/>
          <a:ext cx="865187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41" name="Equation" r:id="rId4" imgW="3530600" imgH="520700" progId="Equation.DSMT4">
                  <p:embed/>
                </p:oleObj>
              </mc:Choice>
              <mc:Fallback>
                <p:oleObj name="Equation" r:id="rId4" imgW="35306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95600"/>
                        <a:ext cx="8651875" cy="127635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844039"/>
              </p:ext>
            </p:extLst>
          </p:nvPr>
        </p:nvGraphicFramePr>
        <p:xfrm>
          <a:off x="1447800" y="4379893"/>
          <a:ext cx="5230813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42" name="Equation" r:id="rId6" imgW="2781300" imgH="1016000" progId="Equation.DSMT4">
                  <p:embed/>
                </p:oleObj>
              </mc:Choice>
              <mc:Fallback>
                <p:oleObj name="Equation" r:id="rId6" imgW="2781300" imgH="101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379893"/>
                        <a:ext cx="5230813" cy="191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nut 8"/>
          <p:cNvSpPr/>
          <p:nvPr/>
        </p:nvSpPr>
        <p:spPr bwMode="auto">
          <a:xfrm>
            <a:off x="5638800" y="4303693"/>
            <a:ext cx="1143000" cy="1143000"/>
          </a:xfrm>
          <a:prstGeom prst="donut">
            <a:avLst>
              <a:gd name="adj" fmla="val 17466"/>
            </a:avLst>
          </a:prstGeom>
          <a:solidFill>
            <a:srgbClr val="660066">
              <a:alpha val="45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5599093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involves also nuclear coordinates</a:t>
            </a:r>
            <a:endParaRPr lang="en-US" dirty="0">
              <a:solidFill>
                <a:srgbClr val="660066"/>
              </a:solidFill>
            </a:endParaRPr>
          </a:p>
        </p:txBody>
      </p:sp>
      <p:cxnSp>
        <p:nvCxnSpPr>
          <p:cNvPr id="11" name="Straight Connector 10"/>
          <p:cNvCxnSpPr>
            <a:stCxn id="10" idx="0"/>
            <a:endCxn id="9" idx="5"/>
          </p:cNvCxnSpPr>
          <p:nvPr/>
        </p:nvCxnSpPr>
        <p:spPr bwMode="auto">
          <a:xfrm flipH="1" flipV="1">
            <a:off x="6614412" y="5279305"/>
            <a:ext cx="891288" cy="319788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Donut 15"/>
          <p:cNvSpPr/>
          <p:nvPr/>
        </p:nvSpPr>
        <p:spPr bwMode="auto">
          <a:xfrm>
            <a:off x="5029200" y="2667000"/>
            <a:ext cx="1981200" cy="1143000"/>
          </a:xfrm>
          <a:prstGeom prst="donut">
            <a:avLst>
              <a:gd name="adj" fmla="val 17466"/>
            </a:avLst>
          </a:prstGeom>
          <a:solidFill>
            <a:srgbClr val="660066">
              <a:alpha val="45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229618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resists separation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7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Separation of the wave function</a:t>
            </a:r>
            <a:endParaRPr lang="en-US" altLang="ja-JP" dirty="0">
              <a:cs typeface="ＭＳ Ｐゴシック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… we must demote some variables to parameters.</a:t>
            </a:r>
            <a:endParaRPr lang="en-US" altLang="ja-JP" dirty="0">
              <a:cs typeface="ＭＳ Ｐゴシック" charset="0"/>
            </a:endParaRPr>
          </a:p>
          <a:p>
            <a:endParaRPr lang="en-US" altLang="ja-JP" dirty="0">
              <a:cs typeface="ＭＳ Ｐゴシック" charset="0"/>
            </a:endParaRPr>
          </a:p>
          <a:p>
            <a:endParaRPr lang="en-US" altLang="ja-JP" dirty="0"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altLang="ja-JP" dirty="0">
              <a:cs typeface="ＭＳ Ｐゴシック" charset="0"/>
            </a:endParaRPr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30722"/>
              </p:ext>
            </p:extLst>
          </p:nvPr>
        </p:nvGraphicFramePr>
        <p:xfrm>
          <a:off x="258548" y="2936717"/>
          <a:ext cx="8733052" cy="1178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59" name="Equation" r:id="rId4" imgW="3860800" imgH="520700" progId="Equation.DSMT4">
                  <p:embed/>
                </p:oleObj>
              </mc:Choice>
              <mc:Fallback>
                <p:oleObj name="Equation" r:id="rId4" imgW="38608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548" y="2936717"/>
                        <a:ext cx="8733052" cy="1178083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nut 8"/>
          <p:cNvSpPr/>
          <p:nvPr/>
        </p:nvSpPr>
        <p:spPr bwMode="auto">
          <a:xfrm>
            <a:off x="5638800" y="4303693"/>
            <a:ext cx="1143000" cy="1143000"/>
          </a:xfrm>
          <a:prstGeom prst="donut">
            <a:avLst>
              <a:gd name="adj" fmla="val 17466"/>
            </a:avLst>
          </a:prstGeom>
          <a:solidFill>
            <a:srgbClr val="660066">
              <a:alpha val="45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5599093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nuclear </a:t>
            </a:r>
            <a:r>
              <a:rPr lang="en-US" dirty="0" err="1" smtClean="0">
                <a:solidFill>
                  <a:srgbClr val="660066"/>
                </a:solidFill>
              </a:rPr>
              <a:t>coords</a:t>
            </a:r>
            <a:r>
              <a:rPr lang="en-US" dirty="0" smtClean="0">
                <a:solidFill>
                  <a:srgbClr val="660066"/>
                </a:solidFill>
              </a:rPr>
              <a:t>. are considered </a:t>
            </a:r>
            <a:r>
              <a:rPr lang="en-US" b="1" dirty="0" smtClean="0">
                <a:solidFill>
                  <a:srgbClr val="660066"/>
                </a:solidFill>
              </a:rPr>
              <a:t>parameters</a:t>
            </a:r>
            <a:endParaRPr lang="en-US" dirty="0">
              <a:solidFill>
                <a:srgbClr val="660066"/>
              </a:solidFill>
            </a:endParaRPr>
          </a:p>
        </p:txBody>
      </p:sp>
      <p:cxnSp>
        <p:nvCxnSpPr>
          <p:cNvPr id="11" name="Straight Connector 10"/>
          <p:cNvCxnSpPr>
            <a:stCxn id="10" idx="0"/>
            <a:endCxn id="9" idx="5"/>
          </p:cNvCxnSpPr>
          <p:nvPr/>
        </p:nvCxnSpPr>
        <p:spPr bwMode="auto">
          <a:xfrm flipH="1" flipV="1">
            <a:off x="6614412" y="5279305"/>
            <a:ext cx="624588" cy="319788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Donut 15"/>
          <p:cNvSpPr/>
          <p:nvPr/>
        </p:nvSpPr>
        <p:spPr bwMode="auto">
          <a:xfrm>
            <a:off x="5334000" y="2667000"/>
            <a:ext cx="1981200" cy="1143000"/>
          </a:xfrm>
          <a:prstGeom prst="donut">
            <a:avLst>
              <a:gd name="adj" fmla="val 17466"/>
            </a:avLst>
          </a:prstGeom>
          <a:solidFill>
            <a:srgbClr val="660066">
              <a:alpha val="45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2286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parameters </a:t>
            </a:r>
            <a:r>
              <a:rPr lang="en-US" b="1" dirty="0" smtClean="0">
                <a:solidFill>
                  <a:srgbClr val="660066"/>
                </a:solidFill>
              </a:rPr>
              <a:t>R</a:t>
            </a:r>
            <a:r>
              <a:rPr lang="en-US" dirty="0" smtClean="0">
                <a:solidFill>
                  <a:srgbClr val="660066"/>
                </a:solidFill>
              </a:rPr>
              <a:t> are held fixed</a:t>
            </a:r>
            <a:endParaRPr lang="en-US" dirty="0">
              <a:solidFill>
                <a:srgbClr val="660066"/>
              </a:solidFill>
            </a:endParaRP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039302"/>
              </p:ext>
            </p:extLst>
          </p:nvPr>
        </p:nvGraphicFramePr>
        <p:xfrm>
          <a:off x="1447800" y="4379893"/>
          <a:ext cx="5230813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60" name="Equation" r:id="rId6" imgW="2781300" imgH="1016000" progId="Equation.DSMT4">
                  <p:embed/>
                </p:oleObj>
              </mc:Choice>
              <mc:Fallback>
                <p:oleObj name="Equation" r:id="rId6" imgW="2781300" imgH="101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379893"/>
                        <a:ext cx="5230813" cy="191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0125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Parameters versus variables</a:t>
            </a:r>
            <a:endParaRPr lang="en-US" altLang="ja-JP" dirty="0">
              <a:cs typeface="ＭＳ Ｐゴシック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3200" b="1" dirty="0" smtClean="0">
                <a:cs typeface="ＭＳ Ｐゴシック" charset="0"/>
              </a:rPr>
              <a:t>Parameters</a:t>
            </a:r>
            <a:r>
              <a:rPr lang="en-US" altLang="ja-JP" sz="3200" dirty="0" smtClean="0">
                <a:cs typeface="ＭＳ Ｐゴシック" charset="0"/>
              </a:rPr>
              <a:t> are arguments of a function with which no differentiation or integration is performed. For example, the electron mass is a parameter. </a:t>
            </a:r>
            <a:r>
              <a:rPr lang="en-US" altLang="ja-JP" sz="3200" b="1" dirty="0" smtClean="0">
                <a:cs typeface="ＭＳ Ｐゴシック" charset="0"/>
              </a:rPr>
              <a:t>Parameters are held fixed</a:t>
            </a:r>
            <a:r>
              <a:rPr lang="en-US" altLang="ja-JP" sz="3200" dirty="0" smtClean="0">
                <a:cs typeface="ＭＳ Ｐゴシック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ja-JP" sz="3200" b="1" dirty="0" smtClean="0">
                <a:cs typeface="ＭＳ Ｐゴシック" charset="0"/>
              </a:rPr>
              <a:t>Variables</a:t>
            </a:r>
            <a:r>
              <a:rPr lang="en-US" altLang="ja-JP" sz="3200" dirty="0" smtClean="0">
                <a:cs typeface="ＭＳ Ｐゴシック" charset="0"/>
              </a:rPr>
              <a:t> are arguments of a function with which differentiation or integration is performed. For example, electron coordinates in the </a:t>
            </a:r>
            <a:r>
              <a:rPr lang="en-US" altLang="ja-JP" sz="3200" dirty="0" err="1" smtClean="0">
                <a:cs typeface="ＭＳ Ｐゴシック" charset="0"/>
              </a:rPr>
              <a:t>hydrogenic</a:t>
            </a:r>
            <a:r>
              <a:rPr lang="en-US" altLang="ja-JP" sz="3200" dirty="0" smtClean="0">
                <a:cs typeface="ＭＳ Ｐゴシック" charset="0"/>
              </a:rPr>
              <a:t> Schrödinger equation are variables. </a:t>
            </a:r>
            <a:r>
              <a:rPr lang="en-US" altLang="ja-JP" sz="3200" b="1" dirty="0" smtClean="0">
                <a:cs typeface="ＭＳ Ｐゴシック" charset="0"/>
              </a:rPr>
              <a:t>Variables do vary</a:t>
            </a:r>
            <a:r>
              <a:rPr lang="en-US" altLang="ja-JP" sz="3200" dirty="0" smtClean="0">
                <a:cs typeface="ＭＳ Ｐゴシック" charset="0"/>
              </a:rPr>
              <a:t>.</a:t>
            </a:r>
            <a:endParaRPr lang="en-US" altLang="ja-JP" sz="3200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58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Separation of the wave function</a:t>
            </a:r>
            <a:endParaRPr lang="en-US" altLang="ja-JP" dirty="0">
              <a:cs typeface="ＭＳ Ｐゴシック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The third step: divide the whole equation by wave function.</a:t>
            </a:r>
            <a:endParaRPr lang="en-US" altLang="ja-JP" dirty="0">
              <a:cs typeface="ＭＳ Ｐゴシック" charset="0"/>
            </a:endParaRPr>
          </a:p>
          <a:p>
            <a:endParaRPr lang="en-US" altLang="ja-JP" dirty="0">
              <a:cs typeface="ＭＳ Ｐゴシック" charset="0"/>
            </a:endParaRPr>
          </a:p>
          <a:p>
            <a:endParaRPr lang="en-US" altLang="ja-JP" dirty="0"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altLang="ja-JP" dirty="0">
              <a:cs typeface="ＭＳ Ｐゴシック" charset="0"/>
            </a:endParaRPr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973263"/>
              </p:ext>
            </p:extLst>
          </p:nvPr>
        </p:nvGraphicFramePr>
        <p:xfrm>
          <a:off x="2541588" y="2763838"/>
          <a:ext cx="4165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77" name="Equation" r:id="rId4" imgW="1841500" imgH="673100" progId="Equation.DSMT4">
                  <p:embed/>
                </p:oleObj>
              </mc:Choice>
              <mc:Fallback>
                <p:oleObj name="Equation" r:id="rId4" imgW="18415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2763838"/>
                        <a:ext cx="4165600" cy="152400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594138"/>
              </p:ext>
            </p:extLst>
          </p:nvPr>
        </p:nvGraphicFramePr>
        <p:xfrm>
          <a:off x="2606675" y="4876800"/>
          <a:ext cx="5529263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78" name="Equation" r:id="rId6" imgW="2298700" imgH="571500" progId="Equation.DSMT4">
                  <p:embed/>
                </p:oleObj>
              </mc:Choice>
              <mc:Fallback>
                <p:oleObj name="Equation" r:id="rId6" imgW="22987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4876800"/>
                        <a:ext cx="5529263" cy="137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44958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Electronic structure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30480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Separation achieved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4864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Nuclear dynamics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6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5874</TotalTime>
  <Words>735</Words>
  <Application>Microsoft Macintosh PowerPoint</Application>
  <PresentationFormat>On-screen Show (4:3)</PresentationFormat>
  <Paragraphs>123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Network</vt:lpstr>
      <vt:lpstr>Equation</vt:lpstr>
      <vt:lpstr>Lecture 23 Born-Oppenheimer approximation</vt:lpstr>
      <vt:lpstr>The Born-Oppenheimer approximation</vt:lpstr>
      <vt:lpstr>The molecular Hamiltonian</vt:lpstr>
      <vt:lpstr>Separation of the Hamiltonian</vt:lpstr>
      <vt:lpstr>Separation of the wave function</vt:lpstr>
      <vt:lpstr>Separation of the wave function</vt:lpstr>
      <vt:lpstr>Separation of the wave function</vt:lpstr>
      <vt:lpstr>Parameters versus variables</vt:lpstr>
      <vt:lpstr>Separation of the wave function</vt:lpstr>
      <vt:lpstr>The Born-Oppenheimer approximation</vt:lpstr>
      <vt:lpstr>The Born-Oppenheimer approximation</vt:lpstr>
      <vt:lpstr>Chemical concepts from BO</vt:lpstr>
      <vt:lpstr>Chemical concepts from BO</vt:lpstr>
      <vt:lpstr>Dynamical degrees of freedom</vt:lpstr>
      <vt:lpstr>Dynamical degrees of freedom</vt:lpstr>
      <vt:lpstr>Summary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Chapter 14</dc:title>
  <dc:creator>So Hirata</dc:creator>
  <cp:lastModifiedBy>So Hirata</cp:lastModifiedBy>
  <cp:revision>167</cp:revision>
  <dcterms:created xsi:type="dcterms:W3CDTF">2004-12-31T22:01:25Z</dcterms:created>
  <dcterms:modified xsi:type="dcterms:W3CDTF">2014-04-26T16:37:03Z</dcterms:modified>
</cp:coreProperties>
</file>